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9" r:id="rId13"/>
    <p:sldId id="265" r:id="rId14"/>
    <p:sldId id="266" r:id="rId15"/>
    <p:sldId id="283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88" r:id="rId25"/>
    <p:sldId id="276" r:id="rId26"/>
    <p:sldId id="277" r:id="rId27"/>
    <p:sldId id="287" r:id="rId28"/>
    <p:sldId id="286" r:id="rId29"/>
    <p:sldId id="279" r:id="rId30"/>
    <p:sldId id="280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莊家俊" initials="莊家俊" lastIdx="2" clrIdx="0">
    <p:extLst>
      <p:ext uri="{19B8F6BF-5375-455C-9EA6-DF929625EA0E}">
        <p15:presenceInfo xmlns:p15="http://schemas.microsoft.com/office/powerpoint/2012/main" userId="S::CBB107045@office365.nptu.edu.tw::4e71eb71-639b-4f4d-96c6-7ec4045ee6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949" autoAdjust="0"/>
  </p:normalViewPr>
  <p:slideViewPr>
    <p:cSldViewPr snapToGrid="0">
      <p:cViewPr varScale="1">
        <p:scale>
          <a:sx n="60" d="100"/>
          <a:sy n="60" d="100"/>
        </p:scale>
        <p:origin x="152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9T03:11:07.83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9T05:35:37.221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3E6E5-F903-49A7-BCB3-2F2D6DDC3792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CFD02-DF7F-4658-A34A-F2B2E8A9F3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59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45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一樣通過</a:t>
            </a:r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zh-TW" altLang="en-US" dirty="0"/>
              <a:t>查看目前正在運作的容器有哪些，然後通過</a:t>
            </a:r>
            <a:r>
              <a:rPr lang="en-US" altLang="zh-TW" dirty="0"/>
              <a:t>docker remove –f </a:t>
            </a:r>
            <a:r>
              <a:rPr lang="zh-TW" altLang="en-US" dirty="0"/>
              <a:t>刪除掉</a:t>
            </a:r>
            <a:r>
              <a:rPr lang="en-US" altLang="zh-TW" dirty="0"/>
              <a:t>alpine</a:t>
            </a:r>
            <a:r>
              <a:rPr lang="zh-TW" altLang="en-US" dirty="0"/>
              <a:t>，槓</a:t>
            </a:r>
            <a:r>
              <a:rPr lang="en-US" altLang="zh-TW" dirty="0"/>
              <a:t>f</a:t>
            </a:r>
            <a:r>
              <a:rPr lang="zh-TW" altLang="en-US" dirty="0"/>
              <a:t>後面接的是</a:t>
            </a:r>
            <a:r>
              <a:rPr lang="en-US" altLang="zh-TW" dirty="0"/>
              <a:t>container id</a:t>
            </a:r>
            <a:r>
              <a:rPr lang="zh-TW" altLang="en-US" dirty="0"/>
              <a:t>的亂碼，不是</a:t>
            </a:r>
            <a:r>
              <a:rPr lang="en-US" altLang="zh-TW" dirty="0"/>
              <a:t>alpine</a:t>
            </a:r>
            <a:r>
              <a:rPr lang="zh-TW" altLang="en-US" dirty="0"/>
              <a:t>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81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進行訪問</a:t>
            </a:r>
            <a:r>
              <a:rPr lang="en-US" altLang="zh-TW" dirty="0" err="1"/>
              <a:t>nginx</a:t>
            </a:r>
            <a:r>
              <a:rPr lang="zh-TW" altLang="en-US" dirty="0"/>
              <a:t>，不過這時候要注意輸入的參數，加上</a:t>
            </a:r>
            <a:r>
              <a:rPr lang="en-US" altLang="zh-TW" dirty="0"/>
              <a:t>-d</a:t>
            </a:r>
            <a:r>
              <a:rPr lang="zh-TW" altLang="en-US" dirty="0"/>
              <a:t>防止他斷掉，這時候加上</a:t>
            </a:r>
            <a:r>
              <a:rPr lang="en-US" altLang="zh-TW" dirty="0"/>
              <a:t>—link</a:t>
            </a:r>
            <a:r>
              <a:rPr lang="zh-TW" altLang="en-US" dirty="0"/>
              <a:t>，槓槓</a:t>
            </a:r>
            <a:r>
              <a:rPr lang="en-US" altLang="zh-TW" dirty="0"/>
              <a:t>link</a:t>
            </a:r>
            <a:r>
              <a:rPr lang="zh-TW" altLang="en-US" dirty="0"/>
              <a:t>他會將另一台容易給印照過來，這個印照的其實是域名，網域的域，也就是說在我當前的</a:t>
            </a:r>
            <a:r>
              <a:rPr lang="en-US" altLang="zh-TW" dirty="0"/>
              <a:t>alpine</a:t>
            </a:r>
            <a:r>
              <a:rPr lang="zh-TW" altLang="en-US" dirty="0"/>
              <a:t> 中去</a:t>
            </a:r>
            <a:r>
              <a:rPr lang="en-US" altLang="zh-TW" dirty="0"/>
              <a:t>ping</a:t>
            </a:r>
            <a:r>
              <a:rPr lang="zh-TW" altLang="en-US" dirty="0"/>
              <a:t> </a:t>
            </a:r>
            <a:r>
              <a:rPr lang="en-US" altLang="zh-TW" dirty="0" err="1"/>
              <a:t>mynginx</a:t>
            </a:r>
            <a:r>
              <a:rPr lang="zh-TW" altLang="en-US" dirty="0"/>
              <a:t>他就會自動解析成剛剛的</a:t>
            </a:r>
            <a:r>
              <a:rPr lang="en-US" altLang="zh-TW" dirty="0" err="1"/>
              <a:t>ip</a:t>
            </a:r>
            <a:r>
              <a:rPr lang="zh-TW" altLang="en-US" dirty="0"/>
              <a:t>，然後通過</a:t>
            </a:r>
            <a:r>
              <a:rPr lang="en-US" altLang="zh-TW" dirty="0"/>
              <a:t>docker exec </a:t>
            </a:r>
            <a:r>
              <a:rPr lang="zh-TW" altLang="en-US" dirty="0"/>
              <a:t>槓</a:t>
            </a:r>
            <a:r>
              <a:rPr lang="en-US" altLang="zh-TW" dirty="0"/>
              <a:t>it</a:t>
            </a:r>
            <a:r>
              <a:rPr lang="zh-TW" altLang="en-US" dirty="0"/>
              <a:t> 剛剛印出的最後一行開頭，打幾個字就可以了，</a:t>
            </a:r>
            <a:r>
              <a:rPr lang="en-US" altLang="zh-TW" dirty="0" err="1"/>
              <a:t>sh</a:t>
            </a:r>
            <a:r>
              <a:rPr lang="zh-TW" altLang="en-US" dirty="0"/>
              <a:t> 進去查看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4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這邊再安裝一次</a:t>
            </a:r>
            <a:r>
              <a:rPr lang="en-US" altLang="zh-TW" dirty="0" err="1"/>
              <a:t>apk</a:t>
            </a:r>
            <a:r>
              <a:rPr lang="en-US" altLang="zh-TW" dirty="0"/>
              <a:t> add curl</a:t>
            </a:r>
            <a:r>
              <a:rPr lang="zh-TW" altLang="en-US" dirty="0"/>
              <a:t>，好了之後再輸入</a:t>
            </a:r>
            <a:r>
              <a:rPr lang="en-US" altLang="zh-TW" dirty="0"/>
              <a:t>curl </a:t>
            </a:r>
            <a:r>
              <a:rPr lang="en-US" altLang="zh-TW" dirty="0" err="1"/>
              <a:t>myng</a:t>
            </a:r>
            <a:r>
              <a:rPr lang="zh-TW" altLang="en-US" dirty="0"/>
              <a:t>，就可以得到</a:t>
            </a:r>
            <a:r>
              <a:rPr lang="en-US" altLang="zh-TW" dirty="0" err="1"/>
              <a:t>nginx</a:t>
            </a:r>
            <a:r>
              <a:rPr lang="zh-TW" altLang="en-US" dirty="0"/>
              <a:t>首頁的內容，這個</a:t>
            </a:r>
            <a:r>
              <a:rPr lang="en-US" altLang="zh-TW" dirty="0" err="1"/>
              <a:t>myng</a:t>
            </a:r>
            <a:r>
              <a:rPr lang="zh-TW" altLang="en-US" dirty="0"/>
              <a:t>其實是作為域名解析到對應剛剛那台</a:t>
            </a:r>
            <a:r>
              <a:rPr lang="en-US" altLang="zh-TW" dirty="0" err="1"/>
              <a:t>nginx</a:t>
            </a:r>
            <a:r>
              <a:rPr lang="zh-TW" altLang="en-US" dirty="0"/>
              <a:t>的</a:t>
            </a:r>
            <a:r>
              <a:rPr lang="en-US" altLang="zh-TW" dirty="0" err="1"/>
              <a:t>ip</a:t>
            </a:r>
            <a:r>
              <a:rPr lang="zh-TW" altLang="en-US" dirty="0"/>
              <a:t>，至於他是怎麼做到的呢，輸入槓槓</a:t>
            </a:r>
            <a:r>
              <a:rPr lang="en-US" altLang="zh-TW" dirty="0"/>
              <a:t>link</a:t>
            </a:r>
            <a:r>
              <a:rPr lang="zh-TW" altLang="en-US" dirty="0"/>
              <a:t>參數，將另一個容器對照到本容器。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327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是從修改</a:t>
            </a:r>
            <a:r>
              <a:rPr lang="en-US" altLang="zh-TW" dirty="0" err="1"/>
              <a:t>ect</a:t>
            </a:r>
            <a:r>
              <a:rPr lang="zh-TW" altLang="en-US" dirty="0"/>
              <a:t>下的</a:t>
            </a:r>
            <a:r>
              <a:rPr lang="en-US" altLang="zh-TW" dirty="0"/>
              <a:t>host</a:t>
            </a:r>
            <a:r>
              <a:rPr lang="zh-TW" altLang="en-US" dirty="0"/>
              <a:t>文件，可以看到這個</a:t>
            </a:r>
            <a:r>
              <a:rPr lang="en-US" altLang="zh-TW" dirty="0"/>
              <a:t>host</a:t>
            </a:r>
            <a:r>
              <a:rPr lang="zh-TW" altLang="en-US" dirty="0"/>
              <a:t>文件下多了一條</a:t>
            </a:r>
            <a:r>
              <a:rPr lang="en-US" altLang="zh-TW" dirty="0"/>
              <a:t>172.17</a:t>
            </a:r>
            <a:r>
              <a:rPr lang="zh-TW" altLang="en-US" dirty="0"/>
              <a:t>這條</a:t>
            </a:r>
            <a:r>
              <a:rPr lang="en-US" altLang="zh-TW" dirty="0"/>
              <a:t>IP</a:t>
            </a:r>
            <a:r>
              <a:rPr lang="zh-TW" altLang="en-US" dirty="0"/>
              <a:t>，這是</a:t>
            </a:r>
            <a:r>
              <a:rPr lang="en-US" altLang="zh-TW" dirty="0" err="1"/>
              <a:t>myng</a:t>
            </a:r>
            <a:r>
              <a:rPr lang="zh-TW" altLang="en-US" dirty="0"/>
              <a:t>被映照到這個</a:t>
            </a:r>
            <a:r>
              <a:rPr lang="en-US" altLang="zh-TW" dirty="0"/>
              <a:t>0.2IP</a:t>
            </a:r>
            <a:r>
              <a:rPr lang="zh-TW" altLang="en-US" dirty="0"/>
              <a:t>，在我們輸入</a:t>
            </a:r>
            <a:r>
              <a:rPr lang="en-US" altLang="zh-TW" dirty="0" err="1"/>
              <a:t>myng</a:t>
            </a:r>
            <a:r>
              <a:rPr lang="zh-TW" altLang="en-US" dirty="0"/>
              <a:t>會等效於輸入</a:t>
            </a:r>
            <a:r>
              <a:rPr lang="en-US" altLang="zh-TW" dirty="0"/>
              <a:t>172.17.0.2</a:t>
            </a:r>
            <a:r>
              <a:rPr lang="zh-TW" altLang="en-US" dirty="0"/>
              <a:t>這個</a:t>
            </a:r>
            <a:r>
              <a:rPr lang="en-US" altLang="zh-TW" dirty="0"/>
              <a:t>IP</a:t>
            </a:r>
            <a:r>
              <a:rPr lang="zh-TW" altLang="en-US" dirty="0"/>
              <a:t>，</a:t>
            </a:r>
            <a:r>
              <a:rPr lang="en-US" altLang="zh-TW" dirty="0"/>
              <a:t>link</a:t>
            </a:r>
            <a:r>
              <a:rPr lang="zh-TW" altLang="en-US" dirty="0"/>
              <a:t>方式是比較簡單將兩個容器串連起來，進行連接的一種方式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001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再介紹完這些之後，再寫的過程中會遇到比較麻煩的問題。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比如說，創建一個</a:t>
            </a:r>
            <a:r>
              <a:rPr lang="en-US" altLang="zh-TW" dirty="0" err="1"/>
              <a:t>nginx</a:t>
            </a:r>
            <a:r>
              <a:rPr lang="zh-TW" altLang="en-US" dirty="0"/>
              <a:t>的容器，需要</a:t>
            </a:r>
            <a:r>
              <a:rPr lang="en-US" altLang="zh-TW" dirty="0"/>
              <a:t>php</a:t>
            </a:r>
            <a:r>
              <a:rPr lang="zh-TW" altLang="en-US" dirty="0"/>
              <a:t>的容器進行解讀裡面的一些文件，而</a:t>
            </a:r>
            <a:r>
              <a:rPr lang="en-US" altLang="zh-TW" dirty="0"/>
              <a:t>php</a:t>
            </a:r>
            <a:r>
              <a:rPr lang="zh-TW" altLang="en-US" dirty="0"/>
              <a:t>又需要進</a:t>
            </a:r>
            <a:r>
              <a:rPr lang="en-US" altLang="zh-TW" dirty="0" err="1"/>
              <a:t>mysql</a:t>
            </a:r>
            <a:r>
              <a:rPr lang="zh-TW" altLang="en-US" dirty="0"/>
              <a:t>拿資料，這個方式對外只有一個</a:t>
            </a:r>
            <a:r>
              <a:rPr lang="en-US" altLang="zh-TW" dirty="0"/>
              <a:t>80port(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  <a:r>
              <a:rPr lang="zh-TW" altLang="en-US" dirty="0"/>
              <a:t>，對外訪問。</a:t>
            </a:r>
            <a:r>
              <a:rPr lang="en-US" altLang="zh-TW" dirty="0"/>
              <a:t>80</a:t>
            </a:r>
            <a:r>
              <a:rPr lang="zh-TW" altLang="en-US" dirty="0"/>
              <a:t>端口如果是</a:t>
            </a:r>
            <a:r>
              <a:rPr lang="en-US" altLang="zh-TW" dirty="0"/>
              <a:t>php</a:t>
            </a:r>
            <a:r>
              <a:rPr lang="zh-TW" altLang="en-US" dirty="0"/>
              <a:t>文件又會需要進去</a:t>
            </a:r>
            <a:r>
              <a:rPr lang="en-US" altLang="zh-TW" dirty="0"/>
              <a:t>php</a:t>
            </a:r>
            <a:r>
              <a:rPr lang="zh-TW" altLang="en-US" dirty="0"/>
              <a:t>容器去讀取</a:t>
            </a:r>
            <a:r>
              <a:rPr lang="en-US" altLang="zh-TW" dirty="0"/>
              <a:t>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  <a:r>
              <a:rPr lang="zh-TW" altLang="en-US" dirty="0"/>
              <a:t>，如果文件又要</a:t>
            </a:r>
            <a:r>
              <a:rPr lang="en-US" altLang="zh-TW" dirty="0" err="1"/>
              <a:t>mysql</a:t>
            </a:r>
            <a:r>
              <a:rPr lang="zh-TW" altLang="en-US" dirty="0"/>
              <a:t>，又要再進去</a:t>
            </a:r>
            <a:r>
              <a:rPr lang="en-US" altLang="zh-TW" dirty="0" err="1"/>
              <a:t>mysql</a:t>
            </a:r>
            <a:r>
              <a:rPr lang="zh-TW" altLang="en-US" dirty="0"/>
              <a:t>容器。</a:t>
            </a:r>
            <a:r>
              <a:rPr lang="en-US" altLang="zh-TW" dirty="0"/>
              <a:t>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 err="1"/>
              <a:t>Nhinx</a:t>
            </a:r>
            <a:r>
              <a:rPr lang="zh-TW" altLang="en-US" dirty="0"/>
              <a:t>容器是通過</a:t>
            </a:r>
            <a:r>
              <a:rPr lang="en-US" altLang="zh-TW" dirty="0"/>
              <a:t>link</a:t>
            </a:r>
            <a:r>
              <a:rPr lang="zh-TW" altLang="en-US" dirty="0"/>
              <a:t>的方式將</a:t>
            </a:r>
            <a:r>
              <a:rPr lang="en-US" altLang="zh-TW" dirty="0"/>
              <a:t>php</a:t>
            </a:r>
            <a:r>
              <a:rPr lang="zh-TW" altLang="en-US" dirty="0"/>
              <a:t> </a:t>
            </a:r>
            <a:r>
              <a:rPr lang="en-US" altLang="zh-TW" dirty="0"/>
              <a:t>link</a:t>
            </a:r>
            <a:r>
              <a:rPr lang="zh-TW" altLang="en-US" dirty="0"/>
              <a:t>過來，通過端口映照去抓</a:t>
            </a:r>
            <a:r>
              <a:rPr lang="en-US" altLang="zh-TW" dirty="0"/>
              <a:t>php</a:t>
            </a:r>
            <a:r>
              <a:rPr lang="zh-TW" altLang="en-US" dirty="0"/>
              <a:t>的</a:t>
            </a:r>
            <a:r>
              <a:rPr lang="en-US" altLang="zh-TW" dirty="0"/>
              <a:t>9000</a:t>
            </a:r>
            <a:r>
              <a:rPr lang="zh-TW" altLang="en-US" dirty="0"/>
              <a:t>端口，在打到這裡，這邊又通過</a:t>
            </a:r>
            <a:r>
              <a:rPr lang="en-US" altLang="zh-TW" dirty="0"/>
              <a:t>link </a:t>
            </a:r>
            <a:r>
              <a:rPr lang="en-US" altLang="zh-TW" dirty="0" err="1"/>
              <a:t>myslql</a:t>
            </a:r>
            <a:r>
              <a:rPr lang="en-US" altLang="zh-TW" dirty="0"/>
              <a:t>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  <a:r>
              <a:rPr lang="zh-TW" altLang="en-US" dirty="0"/>
              <a:t>，傳到</a:t>
            </a:r>
            <a:r>
              <a:rPr lang="en-US" altLang="zh-TW" dirty="0" err="1"/>
              <a:t>mysql</a:t>
            </a:r>
            <a:r>
              <a:rPr lang="zh-TW" altLang="en-US" dirty="0"/>
              <a:t>容器的</a:t>
            </a:r>
            <a:r>
              <a:rPr lang="en-US" altLang="zh-TW" dirty="0"/>
              <a:t>3306port(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  <a:r>
              <a:rPr lang="zh-TW" altLang="en-US" dirty="0"/>
              <a:t>，這邊有兩個要寫</a:t>
            </a:r>
            <a:r>
              <a:rPr lang="en-US" altLang="zh-TW" dirty="0"/>
              <a:t>link(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  <a:r>
              <a:rPr lang="zh-TW" altLang="en-US" dirty="0"/>
              <a:t>順序必須是由下往上，要先創建</a:t>
            </a:r>
            <a:r>
              <a:rPr lang="en-US" altLang="zh-TW" dirty="0"/>
              <a:t>MySQL(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  <a:r>
              <a:rPr lang="zh-TW" altLang="en-US" dirty="0"/>
              <a:t>，在創建</a:t>
            </a:r>
            <a:r>
              <a:rPr lang="en-US" altLang="zh-TW" dirty="0"/>
              <a:t>php</a:t>
            </a:r>
            <a:r>
              <a:rPr lang="zh-TW" altLang="en-US" dirty="0"/>
              <a:t>的時候需要</a:t>
            </a:r>
            <a:r>
              <a:rPr lang="en-US" altLang="zh-TW" dirty="0" err="1"/>
              <a:t>mysql</a:t>
            </a:r>
            <a:r>
              <a:rPr lang="zh-TW" altLang="en-US" dirty="0"/>
              <a:t>的</a:t>
            </a:r>
            <a:r>
              <a:rPr lang="en-US" altLang="zh-TW" dirty="0"/>
              <a:t>link(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  <a:r>
              <a:rPr lang="zh-TW" altLang="en-US" dirty="0"/>
              <a:t>，如果</a:t>
            </a:r>
            <a:r>
              <a:rPr lang="en-US" altLang="zh-TW" dirty="0" err="1"/>
              <a:t>mysql</a:t>
            </a:r>
            <a:r>
              <a:rPr lang="zh-TW" altLang="en-US" dirty="0"/>
              <a:t>沒有創建就不能給</a:t>
            </a:r>
            <a:r>
              <a:rPr lang="en-US" altLang="zh-TW" dirty="0"/>
              <a:t>link</a:t>
            </a:r>
            <a:r>
              <a:rPr lang="zh-TW" altLang="en-US" dirty="0"/>
              <a:t>了</a:t>
            </a:r>
            <a:r>
              <a:rPr lang="en-US" altLang="zh-TW" dirty="0"/>
              <a:t>(</a:t>
            </a:r>
            <a:r>
              <a:rPr lang="zh-TW" altLang="en-US" dirty="0"/>
              <a:t>按下一張</a:t>
            </a:r>
            <a:r>
              <a:rPr lang="en-US" altLang="zh-TW" dirty="0"/>
              <a:t>)</a:t>
            </a:r>
            <a:r>
              <a:rPr lang="zh-TW" altLang="en-US" dirty="0"/>
              <a:t>，因為這流程有點麻煩、繁瑣，換主機也要重新跑一次，所以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094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接下來要介紹的是</a:t>
            </a:r>
            <a:r>
              <a:rPr lang="en-US" altLang="zh-TW" dirty="0"/>
              <a:t>docker compose</a:t>
            </a:r>
            <a:r>
              <a:rPr lang="zh-TW" altLang="en-US" dirty="0"/>
              <a:t>，能夠將剛剛的指令全部放進一個文本裡，然後進行統一的建置</a:t>
            </a:r>
            <a:endParaRPr lang="en-US" altLang="zh-TW" dirty="0"/>
          </a:p>
          <a:p>
            <a:r>
              <a:rPr lang="zh-TW" altLang="en-US" dirty="0"/>
              <a:t>我們所使用的網頁板</a:t>
            </a:r>
            <a:r>
              <a:rPr lang="en-US" altLang="zh-TW" dirty="0"/>
              <a:t>docker play</a:t>
            </a:r>
            <a:r>
              <a:rPr lang="zh-TW" altLang="en-US" dirty="0"/>
              <a:t>已經安裝好了</a:t>
            </a:r>
            <a:r>
              <a:rPr lang="en-US" altLang="zh-TW" dirty="0"/>
              <a:t>Docker-compose</a:t>
            </a:r>
            <a:r>
              <a:rPr lang="zh-TW" altLang="en-US" dirty="0"/>
              <a:t>，現在來寫一下如何運行</a:t>
            </a:r>
            <a:r>
              <a:rPr lang="en-US" altLang="zh-TW" dirty="0"/>
              <a:t>docker-compose</a:t>
            </a:r>
            <a:r>
              <a:rPr lang="zh-TW" altLang="en-US" dirty="0"/>
              <a:t>，我們先創建兩個目錄，一個是</a:t>
            </a:r>
            <a:r>
              <a:rPr lang="en-US" altLang="zh-TW" dirty="0"/>
              <a:t>conf</a:t>
            </a:r>
            <a:r>
              <a:rPr lang="zh-TW" altLang="en-US" dirty="0"/>
              <a:t>來存放</a:t>
            </a:r>
            <a:r>
              <a:rPr lang="en-US" altLang="zh-TW" dirty="0" err="1"/>
              <a:t>nginx</a:t>
            </a:r>
            <a:r>
              <a:rPr lang="zh-TW" altLang="en-US" dirty="0"/>
              <a:t>的配置文件，因為我們需要將</a:t>
            </a:r>
            <a:r>
              <a:rPr lang="en-US" altLang="zh-TW" dirty="0"/>
              <a:t>php</a:t>
            </a:r>
            <a:r>
              <a:rPr lang="zh-TW" altLang="en-US" dirty="0"/>
              <a:t>進行解析，需要修改默認的</a:t>
            </a:r>
            <a:r>
              <a:rPr lang="en-US" altLang="zh-TW" dirty="0" err="1"/>
              <a:t>nginx</a:t>
            </a:r>
            <a:r>
              <a:rPr lang="zh-TW" altLang="en-US" dirty="0"/>
              <a:t>配置文本，然後同時創建</a:t>
            </a:r>
            <a:r>
              <a:rPr lang="en-US" altLang="zh-TW" dirty="0"/>
              <a:t>html</a:t>
            </a:r>
            <a:r>
              <a:rPr lang="zh-TW" altLang="en-US" dirty="0"/>
              <a:t>，用來存放</a:t>
            </a:r>
            <a:r>
              <a:rPr lang="en-US" altLang="zh-TW" dirty="0"/>
              <a:t>html</a:t>
            </a:r>
            <a:r>
              <a:rPr lang="zh-TW" altLang="en-US" dirty="0"/>
              <a:t>文本與</a:t>
            </a:r>
            <a:r>
              <a:rPr lang="en-US" altLang="zh-TW" dirty="0"/>
              <a:t>php</a:t>
            </a:r>
            <a:r>
              <a:rPr lang="zh-TW" altLang="en-US" dirty="0"/>
              <a:t>文本，我們先近來</a:t>
            </a:r>
            <a:r>
              <a:rPr lang="en-US" altLang="zh-TW" dirty="0"/>
              <a:t>html</a:t>
            </a:r>
            <a:r>
              <a:rPr lang="zh-TW" altLang="en-US" dirty="0"/>
              <a:t>資料夾寫一個</a:t>
            </a:r>
            <a:r>
              <a:rPr lang="en-US" altLang="zh-TW" dirty="0"/>
              <a:t>html</a:t>
            </a:r>
            <a:r>
              <a:rPr lang="zh-TW" altLang="en-US" dirty="0"/>
              <a:t>，給之後測試看得，隨便寫點字就可以了，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3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創建一個</a:t>
            </a:r>
            <a:r>
              <a:rPr lang="en-US" altLang="zh-TW" dirty="0"/>
              <a:t>php</a:t>
            </a:r>
            <a:r>
              <a:rPr lang="zh-TW" altLang="en-US" dirty="0"/>
              <a:t>來看</a:t>
            </a:r>
            <a:r>
              <a:rPr lang="en-US" altLang="zh-TW" dirty="0"/>
              <a:t>php</a:t>
            </a:r>
            <a:r>
              <a:rPr lang="zh-TW" altLang="en-US" dirty="0"/>
              <a:t>是否運行成功，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35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最後寫</a:t>
            </a:r>
            <a:r>
              <a:rPr lang="en-US" altLang="zh-TW" dirty="0" err="1"/>
              <a:t>Mysql.php</a:t>
            </a:r>
            <a:r>
              <a:rPr lang="zh-TW" altLang="en-US" dirty="0"/>
              <a:t>進行最後的資料庫訪問，可以直接抄</a:t>
            </a:r>
            <a:r>
              <a:rPr lang="en-US" altLang="zh-TW" dirty="0"/>
              <a:t>PPT</a:t>
            </a:r>
            <a:r>
              <a:rPr lang="zh-TW" altLang="en-US" dirty="0"/>
              <a:t>的，保存並退出，這樣</a:t>
            </a:r>
            <a:r>
              <a:rPr lang="en-US" altLang="zh-TW" dirty="0"/>
              <a:t>html</a:t>
            </a:r>
            <a:r>
              <a:rPr lang="zh-TW" altLang="en-US" dirty="0"/>
              <a:t>跟</a:t>
            </a:r>
            <a:r>
              <a:rPr lang="en-US" altLang="zh-TW" dirty="0"/>
              <a:t>php</a:t>
            </a:r>
            <a:r>
              <a:rPr lang="zh-TW" altLang="en-US" dirty="0"/>
              <a:t>的文件就有了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896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我們來修改，</a:t>
            </a:r>
            <a:r>
              <a:rPr lang="en-US" altLang="zh-TW" dirty="0" err="1"/>
              <a:t>nginx</a:t>
            </a:r>
            <a:r>
              <a:rPr lang="zh-TW" altLang="en-US" dirty="0"/>
              <a:t>的</a:t>
            </a:r>
            <a:r>
              <a:rPr lang="en-US" altLang="zh-TW" dirty="0"/>
              <a:t>conf</a:t>
            </a:r>
            <a:r>
              <a:rPr lang="zh-TW" altLang="en-US" dirty="0"/>
              <a:t>文本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870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複製貼上，上面都是默認設定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46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Docker</a:t>
            </a:r>
            <a:r>
              <a:rPr lang="zh-TW" altLang="en-US" dirty="0"/>
              <a:t>的網路組織形式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主機再安裝</a:t>
            </a:r>
            <a:r>
              <a:rPr lang="en-US" altLang="zh-TW" dirty="0"/>
              <a:t>docker</a:t>
            </a:r>
            <a:r>
              <a:rPr lang="zh-TW" altLang="en-US" dirty="0"/>
              <a:t>之後會有個</a:t>
            </a:r>
            <a:r>
              <a:rPr lang="en-US" altLang="zh-TW" dirty="0"/>
              <a:t>docker</a:t>
            </a:r>
            <a:r>
              <a:rPr lang="zh-TW" altLang="en-US" dirty="0"/>
              <a:t>的網卡，通過</a:t>
            </a:r>
            <a:r>
              <a:rPr lang="en-US" altLang="zh-TW" dirty="0"/>
              <a:t>net</a:t>
            </a:r>
            <a:r>
              <a:rPr lang="zh-TW" altLang="en-US" dirty="0"/>
              <a:t>的方式為每一個容器分配</a:t>
            </a:r>
            <a:r>
              <a:rPr lang="en-US" altLang="zh-TW" dirty="0"/>
              <a:t>IP</a:t>
            </a:r>
            <a:r>
              <a:rPr lang="zh-TW" altLang="en-US" dirty="0"/>
              <a:t>，位址</a:t>
            </a:r>
            <a:r>
              <a:rPr lang="en-US" altLang="zh-TW" dirty="0"/>
              <a:t>172.27.0.1(</a:t>
            </a:r>
            <a:r>
              <a:rPr lang="zh-TW" altLang="en-US" dirty="0"/>
              <a:t>按一下</a:t>
            </a:r>
            <a:r>
              <a:rPr lang="en-US" altLang="zh-TW" dirty="0"/>
              <a:t>)</a:t>
            </a:r>
            <a:r>
              <a:rPr lang="zh-TW" altLang="en-US" dirty="0"/>
              <a:t>，第一個容器</a:t>
            </a:r>
            <a:r>
              <a:rPr lang="en-US" altLang="zh-TW" dirty="0"/>
              <a:t>172.27.0.2(</a:t>
            </a:r>
            <a:r>
              <a:rPr lang="zh-TW" altLang="en-US" dirty="0"/>
              <a:t>按一下</a:t>
            </a:r>
            <a:r>
              <a:rPr lang="en-US" altLang="zh-TW" dirty="0"/>
              <a:t>)</a:t>
            </a:r>
            <a:r>
              <a:rPr lang="zh-TW" altLang="en-US" dirty="0"/>
              <a:t>，第二個</a:t>
            </a:r>
            <a:r>
              <a:rPr lang="en-US" altLang="zh-TW" dirty="0"/>
              <a:t>172.27.0.3(</a:t>
            </a:r>
            <a:r>
              <a:rPr lang="zh-TW" altLang="en-US" dirty="0"/>
              <a:t>按一下</a:t>
            </a:r>
            <a:r>
              <a:rPr lang="en-US" altLang="zh-TW" dirty="0"/>
              <a:t>)</a:t>
            </a:r>
            <a:r>
              <a:rPr lang="zh-TW" altLang="en-US" dirty="0"/>
              <a:t>以此類推</a:t>
            </a:r>
            <a:r>
              <a:rPr lang="en-US" altLang="zh-TW" dirty="0"/>
              <a:t>(</a:t>
            </a:r>
            <a:r>
              <a:rPr lang="zh-TW" altLang="en-US" dirty="0"/>
              <a:t>按一下</a:t>
            </a:r>
            <a:r>
              <a:rPr lang="en-US" altLang="zh-TW" dirty="0"/>
              <a:t>)</a:t>
            </a:r>
            <a:r>
              <a:rPr lang="zh-TW" altLang="en-US" dirty="0"/>
              <a:t>，因為是同一網段的，他們可以直接進行內部通信</a:t>
            </a:r>
            <a:r>
              <a:rPr lang="en-US" altLang="zh-TW" dirty="0"/>
              <a:t>(</a:t>
            </a:r>
            <a:r>
              <a:rPr lang="zh-TW" altLang="en-US" dirty="0"/>
              <a:t>按一下</a:t>
            </a:r>
            <a:r>
              <a:rPr lang="en-US" altLang="zh-TW" dirty="0"/>
              <a:t>)</a:t>
            </a:r>
            <a:r>
              <a:rPr lang="zh-TW" altLang="en-US" dirty="0"/>
              <a:t>，而主機和容器進行連線的話是通過網卡進行轉發路由過來的</a:t>
            </a:r>
            <a:r>
              <a:rPr lang="en-US" altLang="zh-TW" dirty="0"/>
              <a:t>(</a:t>
            </a:r>
            <a:r>
              <a:rPr lang="zh-TW" altLang="en-US" dirty="0"/>
              <a:t>按一下</a:t>
            </a:r>
            <a:r>
              <a:rPr lang="en-US" altLang="zh-TW" dirty="0"/>
              <a:t>)</a:t>
            </a:r>
            <a:r>
              <a:rPr lang="zh-TW" altLang="en-US" dirty="0"/>
              <a:t>，也就是說連線方是是通過端口與</a:t>
            </a:r>
            <a:r>
              <a:rPr lang="en-US" altLang="zh-TW" dirty="0"/>
              <a:t>IP</a:t>
            </a:r>
            <a:r>
              <a:rPr lang="zh-TW" altLang="en-US" dirty="0"/>
              <a:t>進行連接，比如說容器一中部署</a:t>
            </a:r>
            <a:r>
              <a:rPr lang="en-US" altLang="zh-TW" dirty="0"/>
              <a:t>(</a:t>
            </a:r>
            <a:r>
              <a:rPr lang="zh-TW" altLang="en-US" dirty="0"/>
              <a:t>按一下</a:t>
            </a:r>
            <a:r>
              <a:rPr lang="en-US" altLang="zh-TW" dirty="0"/>
              <a:t>)MySQL</a:t>
            </a:r>
            <a:r>
              <a:rPr lang="zh-TW" altLang="en-US" dirty="0"/>
              <a:t>，想要容器二訪問容器一，可以直接從</a:t>
            </a:r>
            <a:r>
              <a:rPr lang="en-US" altLang="zh-TW" dirty="0"/>
              <a:t>172.27.0.2</a:t>
            </a:r>
            <a:r>
              <a:rPr lang="zh-TW" altLang="en-US" dirty="0"/>
              <a:t>直接進行訪問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464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貼上，再第二行有個 </a:t>
            </a:r>
            <a:r>
              <a:rPr lang="en-US" altLang="zh-TW" dirty="0"/>
              <a:t>location /</a:t>
            </a:r>
            <a:r>
              <a:rPr lang="zh-TW" altLang="en-US" dirty="0"/>
              <a:t>，如果沒有比對其他條件則會，比對到下面</a:t>
            </a:r>
            <a:r>
              <a:rPr lang="en-US" altLang="zh-TW" dirty="0"/>
              <a:t>root/use</a:t>
            </a:r>
            <a:r>
              <a:rPr lang="zh-TW" altLang="en-US" dirty="0"/>
              <a:t>這條文件，這條會將這個目錄內的文件映照出來，我們在外面創建的</a:t>
            </a:r>
            <a:r>
              <a:rPr lang="en-US" altLang="zh-TW" dirty="0"/>
              <a:t>html</a:t>
            </a:r>
            <a:r>
              <a:rPr lang="zh-TW" altLang="en-US" dirty="0"/>
              <a:t>可以映照進去，然後讓他在映射出，來，最後加了一段</a:t>
            </a:r>
            <a:r>
              <a:rPr lang="en-US" altLang="zh-TW" dirty="0"/>
              <a:t>php</a:t>
            </a:r>
            <a:r>
              <a:rPr lang="zh-TW" altLang="en-US" dirty="0"/>
              <a:t>的設定，</a:t>
            </a:r>
            <a:r>
              <a:rPr lang="en-US" altLang="zh-TW" dirty="0"/>
              <a:t>location </a:t>
            </a:r>
            <a:r>
              <a:rPr lang="zh-TW" altLang="en-US" dirty="0"/>
              <a:t>，波浪符號是正則的意思，後面這個是以</a:t>
            </a:r>
            <a:r>
              <a:rPr lang="en-US" altLang="zh-TW" dirty="0"/>
              <a:t>.php</a:t>
            </a:r>
            <a:r>
              <a:rPr lang="zh-TW" altLang="en-US" dirty="0"/>
              <a:t>結尾，以</a:t>
            </a:r>
            <a:r>
              <a:rPr lang="en-US" altLang="zh-TW" dirty="0"/>
              <a:t>php</a:t>
            </a:r>
            <a:r>
              <a:rPr lang="zh-TW" altLang="en-US" dirty="0"/>
              <a:t>結尾的就會走</a:t>
            </a:r>
            <a:r>
              <a:rPr lang="en-US" altLang="zh-TW" dirty="0"/>
              <a:t>9000</a:t>
            </a:r>
            <a:r>
              <a:rPr lang="zh-TW" altLang="en-US" dirty="0"/>
              <a:t>端口，現在還沒有做到這個，我們不用前面的</a:t>
            </a:r>
            <a:r>
              <a:rPr lang="en-US" altLang="zh-TW" dirty="0"/>
              <a:t>link</a:t>
            </a:r>
            <a:r>
              <a:rPr lang="zh-TW" altLang="en-US" dirty="0"/>
              <a:t>而是用</a:t>
            </a:r>
            <a:r>
              <a:rPr lang="en-US" altLang="zh-TW" dirty="0"/>
              <a:t>docker-compose</a:t>
            </a:r>
            <a:r>
              <a:rPr lang="zh-TW" altLang="en-US" dirty="0"/>
              <a:t>的另一個方式做，後面會開始講，我們看到右邊那個</a:t>
            </a:r>
            <a:r>
              <a:rPr lang="en-US" altLang="zh-TW" dirty="0"/>
              <a:t>/var/www</a:t>
            </a:r>
            <a:r>
              <a:rPr lang="zh-TW" altLang="en-US" dirty="0"/>
              <a:t>目錄，他會近來到這個目錄內去尋找</a:t>
            </a:r>
            <a:r>
              <a:rPr lang="en-US" altLang="zh-TW" dirty="0"/>
              <a:t>php</a:t>
            </a:r>
            <a:r>
              <a:rPr lang="zh-TW" altLang="en-US" dirty="0"/>
              <a:t>文件，到這邊退出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677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回到我們根目錄開始寫</a:t>
            </a:r>
            <a:r>
              <a:rPr lang="en-US" altLang="zh-TW" dirty="0"/>
              <a:t>docker-compose</a:t>
            </a:r>
            <a:r>
              <a:rPr lang="zh-TW" altLang="en-US" dirty="0"/>
              <a:t>，</a:t>
            </a:r>
            <a:r>
              <a:rPr lang="en-US" altLang="zh-TW" dirty="0"/>
              <a:t>docker-compose</a:t>
            </a:r>
            <a:r>
              <a:rPr lang="zh-TW" altLang="en-US" dirty="0"/>
              <a:t>的文件是以</a:t>
            </a:r>
            <a:r>
              <a:rPr lang="en-US" altLang="zh-TW" dirty="0"/>
              <a:t>(</a:t>
            </a:r>
            <a:r>
              <a:rPr lang="zh-TW" altLang="en-US" dirty="0"/>
              <a:t>念作：以壓</a:t>
            </a:r>
            <a:r>
              <a:rPr lang="en-US" altLang="zh-TW" dirty="0" err="1"/>
              <a:t>mo</a:t>
            </a:r>
            <a:r>
              <a:rPr lang="en-US" altLang="zh-TW" dirty="0"/>
              <a:t>)</a:t>
            </a:r>
            <a:r>
              <a:rPr lang="en-US" altLang="zh-TW" dirty="0" err="1"/>
              <a:t>YangMing</a:t>
            </a:r>
            <a:r>
              <a:rPr lang="zh-TW" altLang="en-US" dirty="0"/>
              <a:t>的形式進行配置的。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840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這邊可以複製程式，首先指定版本</a:t>
            </a:r>
            <a:r>
              <a:rPr lang="en-US" altLang="zh-TW" dirty="0"/>
              <a:t>3</a:t>
            </a:r>
            <a:r>
              <a:rPr lang="zh-TW" altLang="en-US" dirty="0"/>
              <a:t>，</a:t>
            </a:r>
            <a:r>
              <a:rPr lang="en-US" altLang="zh-TW" dirty="0" err="1"/>
              <a:t>nginx</a:t>
            </a:r>
            <a:r>
              <a:rPr lang="zh-TW" altLang="en-US" dirty="0"/>
              <a:t>服務配置</a:t>
            </a:r>
            <a:r>
              <a:rPr lang="en-US" altLang="zh-TW" dirty="0"/>
              <a:t>image</a:t>
            </a:r>
            <a:r>
              <a:rPr lang="zh-TW" altLang="en-US" dirty="0"/>
              <a:t>，</a:t>
            </a:r>
            <a:r>
              <a:rPr lang="en-US" altLang="zh-TW" dirty="0"/>
              <a:t>alpine</a:t>
            </a:r>
            <a:r>
              <a:rPr lang="zh-TW" altLang="en-US" dirty="0"/>
              <a:t>這個</a:t>
            </a:r>
            <a:r>
              <a:rPr lang="en-US" altLang="zh-TW" dirty="0"/>
              <a:t>image</a:t>
            </a:r>
            <a:r>
              <a:rPr lang="zh-TW" altLang="en-US" dirty="0"/>
              <a:t>，</a:t>
            </a:r>
            <a:r>
              <a:rPr lang="en-US" altLang="zh-TW" dirty="0"/>
              <a:t>ports</a:t>
            </a:r>
            <a:r>
              <a:rPr lang="zh-TW" altLang="en-US" dirty="0"/>
              <a:t>配置</a:t>
            </a:r>
            <a:r>
              <a:rPr lang="en-US" altLang="zh-TW" dirty="0"/>
              <a:t>80</a:t>
            </a:r>
            <a:r>
              <a:rPr lang="zh-TW" altLang="en-US" dirty="0"/>
              <a:t>，上面這個槓相當於槓</a:t>
            </a:r>
            <a:r>
              <a:rPr lang="en-US" altLang="zh-TW" dirty="0"/>
              <a:t>P(-p)</a:t>
            </a:r>
            <a:r>
              <a:rPr lang="zh-TW" altLang="en-US" dirty="0"/>
              <a:t>，下面目錄相當於槓</a:t>
            </a:r>
            <a:r>
              <a:rPr lang="en-US" altLang="zh-TW" dirty="0"/>
              <a:t>V(-v)</a:t>
            </a:r>
            <a:r>
              <a:rPr lang="zh-TW" altLang="en-US" dirty="0"/>
              <a:t>，目錄要寫兩個路徑，一個是剛才我們創建的</a:t>
            </a:r>
            <a:r>
              <a:rPr lang="en-US" altLang="zh-TW" dirty="0"/>
              <a:t>html</a:t>
            </a:r>
            <a:r>
              <a:rPr lang="zh-TW" altLang="en-US" dirty="0"/>
              <a:t>文件印射到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  <a:r>
              <a:rPr lang="zh-TW" altLang="en-US" dirty="0"/>
              <a:t>，另一個是配製文件，將剛才的</a:t>
            </a:r>
            <a:r>
              <a:rPr lang="en-US" altLang="zh-TW" dirty="0" err="1"/>
              <a:t>nginx</a:t>
            </a:r>
            <a:r>
              <a:rPr lang="zh-TW" altLang="en-US" dirty="0"/>
              <a:t>點</a:t>
            </a:r>
            <a:r>
              <a:rPr lang="en-US" altLang="zh-TW" dirty="0"/>
              <a:t>conf</a:t>
            </a:r>
            <a:r>
              <a:rPr lang="zh-TW" altLang="en-US" dirty="0"/>
              <a:t>目錄下的</a:t>
            </a:r>
            <a:r>
              <a:rPr lang="en-US" altLang="zh-TW" dirty="0" err="1"/>
              <a:t>nginx.conf</a:t>
            </a:r>
            <a:r>
              <a:rPr lang="zh-TW" altLang="en-US" dirty="0"/>
              <a:t>印射到裡面的點</a:t>
            </a:r>
            <a:r>
              <a:rPr lang="en-US" altLang="zh-TW" dirty="0"/>
              <a:t>conf</a:t>
            </a:r>
            <a:r>
              <a:rPr lang="zh-TW" altLang="en-US" dirty="0"/>
              <a:t>，然後我們要寫</a:t>
            </a:r>
            <a:r>
              <a:rPr lang="en-US" altLang="zh-TW" dirty="0"/>
              <a:t>php</a:t>
            </a:r>
            <a:r>
              <a:rPr lang="zh-TW" altLang="en-US" dirty="0"/>
              <a:t>服務，</a:t>
            </a:r>
            <a:r>
              <a:rPr lang="en-US" altLang="zh-TW" dirty="0"/>
              <a:t>image</a:t>
            </a:r>
            <a:r>
              <a:rPr lang="zh-TW" altLang="en-US" dirty="0"/>
              <a:t>不能選官方提供的版本</a:t>
            </a:r>
            <a:r>
              <a:rPr lang="en-US" altLang="zh-TW" dirty="0"/>
              <a:t>(</a:t>
            </a:r>
            <a:r>
              <a:rPr lang="zh-TW" altLang="en-US" dirty="0"/>
              <a:t>開</a:t>
            </a:r>
            <a:r>
              <a:rPr lang="en-US" altLang="zh-TW" dirty="0"/>
              <a:t>Google)</a:t>
            </a:r>
            <a:r>
              <a:rPr lang="zh-TW" altLang="en-US" dirty="0"/>
              <a:t>，我們去</a:t>
            </a:r>
            <a:r>
              <a:rPr lang="en-US" altLang="zh-TW" dirty="0"/>
              <a:t>hub</a:t>
            </a:r>
            <a:r>
              <a:rPr lang="zh-TW" altLang="en-US" dirty="0"/>
              <a:t>找我們喜歡的，然後把</a:t>
            </a:r>
            <a:r>
              <a:rPr lang="en-US" altLang="zh-TW" dirty="0"/>
              <a:t>pull</a:t>
            </a:r>
            <a:r>
              <a:rPr lang="zh-TW" altLang="en-US" dirty="0"/>
              <a:t>後面的名子貼近來，加上冒號版本，</a:t>
            </a:r>
            <a:r>
              <a:rPr lang="en-US" altLang="zh-TW" dirty="0"/>
              <a:t>php</a:t>
            </a:r>
            <a:r>
              <a:rPr lang="zh-TW" altLang="en-US" dirty="0"/>
              <a:t>中我們同樣需要進行</a:t>
            </a:r>
            <a:r>
              <a:rPr lang="en-US" altLang="zh-TW" dirty="0"/>
              <a:t>volumes</a:t>
            </a:r>
            <a:r>
              <a:rPr lang="zh-TW" altLang="en-US" dirty="0"/>
              <a:t>，也就是目錄映射，從剛才的配置知道，</a:t>
            </a:r>
            <a:r>
              <a:rPr lang="en-US" altLang="zh-TW" dirty="0"/>
              <a:t>php</a:t>
            </a:r>
            <a:r>
              <a:rPr lang="zh-TW" altLang="en-US" dirty="0"/>
              <a:t>在這個目錄下，這時候會看到剛剛映射過一次，這次怎麼還應設一次</a:t>
            </a:r>
            <a:r>
              <a:rPr lang="en-US" altLang="zh-TW" dirty="0"/>
              <a:t>?</a:t>
            </a:r>
            <a:r>
              <a:rPr lang="zh-TW" altLang="en-US" dirty="0"/>
              <a:t>如果不是找</a:t>
            </a:r>
            <a:r>
              <a:rPr lang="en-US" altLang="zh-TW" dirty="0"/>
              <a:t>php</a:t>
            </a:r>
            <a:r>
              <a:rPr lang="zh-TW" altLang="en-US" dirty="0"/>
              <a:t>的文件，就會去上面</a:t>
            </a:r>
            <a:r>
              <a:rPr lang="en-US" altLang="zh-TW" dirty="0" err="1"/>
              <a:t>nginx</a:t>
            </a:r>
            <a:r>
              <a:rPr lang="zh-TW" altLang="en-US" dirty="0"/>
              <a:t>路徑裡面找，這樣在外面讀取非</a:t>
            </a:r>
            <a:r>
              <a:rPr lang="en-US" altLang="zh-TW" dirty="0"/>
              <a:t>php</a:t>
            </a:r>
            <a:r>
              <a:rPr lang="zh-TW" altLang="en-US" dirty="0"/>
              <a:t>就能找到。</a:t>
            </a:r>
            <a:endParaRPr lang="en-US" altLang="zh-TW" dirty="0"/>
          </a:p>
          <a:p>
            <a:r>
              <a:rPr lang="zh-TW" altLang="en-US" dirty="0"/>
              <a:t>如果是找</a:t>
            </a:r>
            <a:r>
              <a:rPr lang="en-US" altLang="zh-TW" dirty="0"/>
              <a:t>php</a:t>
            </a:r>
            <a:r>
              <a:rPr lang="zh-TW" altLang="en-US" dirty="0"/>
              <a:t>文件，那他就會轉發到</a:t>
            </a:r>
            <a:r>
              <a:rPr lang="en-US" altLang="zh-TW" dirty="0"/>
              <a:t>php</a:t>
            </a:r>
            <a:r>
              <a:rPr lang="zh-TW" altLang="en-US" dirty="0"/>
              <a:t>這裡找文件，最後寫個</a:t>
            </a:r>
            <a:r>
              <a:rPr lang="en-US" altLang="zh-TW" dirty="0"/>
              <a:t>MySQL</a:t>
            </a:r>
            <a:r>
              <a:rPr lang="zh-TW" altLang="en-US" dirty="0"/>
              <a:t>，版本用</a:t>
            </a:r>
            <a:r>
              <a:rPr lang="en-US" altLang="zh-TW" dirty="0"/>
              <a:t>5.6</a:t>
            </a:r>
            <a:r>
              <a:rPr lang="zh-TW" altLang="en-US" dirty="0"/>
              <a:t>，有用過都會知道再</a:t>
            </a:r>
            <a:r>
              <a:rPr lang="en-US" altLang="zh-TW" dirty="0" err="1"/>
              <a:t>mysql</a:t>
            </a:r>
            <a:r>
              <a:rPr lang="zh-TW" altLang="en-US" dirty="0"/>
              <a:t>容器啟動實必須配置</a:t>
            </a:r>
            <a:r>
              <a:rPr lang="en-US" altLang="zh-TW" dirty="0"/>
              <a:t>password</a:t>
            </a:r>
            <a:r>
              <a:rPr lang="zh-TW" altLang="en-US" dirty="0"/>
              <a:t>，預設的是</a:t>
            </a:r>
            <a:r>
              <a:rPr lang="en-US" altLang="zh-TW" dirty="0"/>
              <a:t>123456</a:t>
            </a:r>
            <a:r>
              <a:rPr lang="zh-TW" altLang="en-US" dirty="0"/>
              <a:t>，數據就不印射出來了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944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docker-compose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up 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就能啟動起來了，通過槓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d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就能指定他是後台啟動的，稍微他運行等一下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到這裡可以看到三個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done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，也就是三個容器成功跑起來了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102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zh-TW" altLang="en-US" dirty="0"/>
              <a:t>察看結果，往右邊看</a:t>
            </a:r>
            <a:r>
              <a:rPr lang="en-US" altLang="zh-TW" dirty="0"/>
              <a:t>names</a:t>
            </a:r>
            <a:r>
              <a:rPr lang="zh-TW" altLang="en-US" dirty="0"/>
              <a:t>欄位，會看到</a:t>
            </a:r>
            <a:r>
              <a:rPr lang="en-US" altLang="zh-TW" dirty="0"/>
              <a:t>root</a:t>
            </a:r>
            <a:r>
              <a:rPr lang="zh-TW" altLang="en-US" dirty="0"/>
              <a:t>目錄下</a:t>
            </a:r>
            <a:r>
              <a:rPr lang="en-US" altLang="zh-TW" dirty="0"/>
              <a:t>root</a:t>
            </a:r>
            <a:r>
              <a:rPr lang="zh-TW" altLang="en-US" dirty="0"/>
              <a:t>命名的文件，這表示是當前是在</a:t>
            </a:r>
            <a:r>
              <a:rPr lang="en-US" altLang="zh-TW" dirty="0"/>
              <a:t>root</a:t>
            </a:r>
            <a:r>
              <a:rPr lang="zh-TW" altLang="en-US" dirty="0"/>
              <a:t>下做的文件，</a:t>
            </a:r>
            <a:r>
              <a:rPr lang="en-US" altLang="zh-TW" dirty="0"/>
              <a:t>php</a:t>
            </a:r>
            <a:r>
              <a:rPr lang="zh-TW" altLang="en-US" dirty="0"/>
              <a:t>是我們命名的名子，</a:t>
            </a:r>
            <a:r>
              <a:rPr lang="en-US" altLang="zh-TW" dirty="0"/>
              <a:t>1</a:t>
            </a:r>
            <a:r>
              <a:rPr lang="zh-TW" altLang="en-US" dirty="0"/>
              <a:t>是他是第一個，</a:t>
            </a:r>
            <a:r>
              <a:rPr lang="en-US" altLang="zh-TW" dirty="0"/>
              <a:t>docker</a:t>
            </a:r>
            <a:r>
              <a:rPr lang="zh-TW" altLang="en-US" dirty="0"/>
              <a:t>可以允許他執行多個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446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然後我們可以訪問這個</a:t>
            </a:r>
            <a:r>
              <a:rPr lang="en-US" altLang="zh-TW" dirty="0"/>
              <a:t>80</a:t>
            </a:r>
            <a:r>
              <a:rPr lang="zh-TW" altLang="en-US" dirty="0"/>
              <a:t>端口，看像網頁上面，</a:t>
            </a:r>
            <a:r>
              <a:rPr lang="en-US" altLang="zh-TW" dirty="0"/>
              <a:t>IP</a:t>
            </a:r>
            <a:r>
              <a:rPr lang="zh-TW" altLang="en-US" dirty="0"/>
              <a:t>右邊有個藍字的</a:t>
            </a:r>
            <a:r>
              <a:rPr lang="en-US" altLang="zh-TW" dirty="0"/>
              <a:t>80port</a:t>
            </a:r>
            <a:r>
              <a:rPr lang="zh-TW" altLang="en-US" dirty="0"/>
              <a:t>，點進去看有沒有剛才寫的，也可以開分頁自己輸入</a:t>
            </a:r>
            <a:r>
              <a:rPr lang="en-US" altLang="zh-TW" dirty="0" err="1"/>
              <a:t>ip</a:t>
            </a:r>
            <a:r>
              <a:rPr lang="zh-TW" altLang="en-US" dirty="0"/>
              <a:t>去網問，那我們再網址後方加上</a:t>
            </a:r>
            <a:r>
              <a:rPr lang="en-US" altLang="zh-TW" dirty="0"/>
              <a:t>/</a:t>
            </a:r>
            <a:r>
              <a:rPr lang="en-US" altLang="zh-TW" dirty="0" err="1"/>
              <a:t>test.php</a:t>
            </a:r>
            <a:r>
              <a:rPr lang="zh-TW" altLang="en-US" dirty="0"/>
              <a:t>，進去就會看到之前放的</a:t>
            </a:r>
            <a:r>
              <a:rPr lang="en-US" altLang="zh-TW" dirty="0"/>
              <a:t>php</a:t>
            </a:r>
            <a:r>
              <a:rPr lang="zh-TW" altLang="en-US" dirty="0"/>
              <a:t>文件，用過都知道介面長這樣，最後看最重要的</a:t>
            </a:r>
            <a:r>
              <a:rPr lang="en-US" altLang="zh-TW" dirty="0" err="1"/>
              <a:t>Mysql</a:t>
            </a:r>
            <a:r>
              <a:rPr lang="zh-TW" altLang="en-US" dirty="0"/>
              <a:t>有沒有訪問成功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097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第一步，訪問的是根目錄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，也就是</a:t>
            </a:r>
            <a:r>
              <a:rPr lang="en-US" altLang="zh-TW" dirty="0"/>
              <a:t>index.html(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會發生到</a:t>
            </a:r>
            <a:r>
              <a:rPr lang="en-US" altLang="zh-TW" dirty="0" err="1"/>
              <a:t>nginx</a:t>
            </a:r>
            <a:r>
              <a:rPr lang="zh-TW" altLang="en-US" dirty="0"/>
              <a:t>下，會讀配置，他會讀取槓的配置條件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，會到目錄</a:t>
            </a:r>
            <a:r>
              <a:rPr lang="en-US" altLang="zh-TW" dirty="0" err="1"/>
              <a:t>usr</a:t>
            </a:r>
            <a:r>
              <a:rPr lang="en-US" altLang="zh-TW" dirty="0"/>
              <a:t>…html</a:t>
            </a:r>
            <a:r>
              <a:rPr lang="zh-TW" altLang="en-US" dirty="0"/>
              <a:t>，這個目錄又會轉到外部的</a:t>
            </a:r>
            <a:r>
              <a:rPr lang="en-US" altLang="zh-TW" dirty="0"/>
              <a:t>/</a:t>
            </a:r>
            <a:r>
              <a:rPr lang="en-US" altLang="zh-TW" dirty="0" err="1"/>
              <a:t>roo</a:t>
            </a:r>
            <a:r>
              <a:rPr lang="en-US" altLang="zh-TW" dirty="0"/>
              <a:t>/html</a:t>
            </a:r>
            <a:r>
              <a:rPr lang="zh-TW" altLang="en-US" dirty="0"/>
              <a:t>目錄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下</a:t>
            </a:r>
            <a:r>
              <a:rPr lang="en-US" altLang="zh-TW" dirty="0"/>
              <a:t>index.html</a:t>
            </a:r>
            <a:r>
              <a:rPr lang="zh-TW" altLang="en-US" dirty="0"/>
              <a:t>並返回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第二步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6)</a:t>
            </a:r>
            <a:r>
              <a:rPr lang="zh-TW" altLang="en-US" dirty="0"/>
              <a:t>，</a:t>
            </a:r>
            <a:r>
              <a:rPr lang="en-US" altLang="zh-TW" dirty="0"/>
              <a:t>php</a:t>
            </a:r>
            <a:r>
              <a:rPr lang="zh-TW" altLang="en-US" dirty="0"/>
              <a:t>，</a:t>
            </a:r>
            <a:r>
              <a:rPr lang="en-US" altLang="zh-TW" dirty="0" err="1"/>
              <a:t>test.php</a:t>
            </a:r>
            <a:r>
              <a:rPr lang="zh-TW" altLang="en-US" dirty="0"/>
              <a:t>訪問路線一樣先進</a:t>
            </a:r>
            <a:r>
              <a:rPr lang="en-US" altLang="zh-TW" dirty="0" err="1"/>
              <a:t>nginx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，但是他會去正則</a:t>
            </a:r>
            <a:r>
              <a:rPr lang="en-US" altLang="zh-TW" dirty="0"/>
              <a:t>php$(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pass</a:t>
            </a:r>
            <a:r>
              <a:rPr lang="zh-TW" altLang="en-US" dirty="0"/>
              <a:t>到這台機器的</a:t>
            </a:r>
            <a:r>
              <a:rPr lang="en-US" altLang="zh-TW" dirty="0"/>
              <a:t>9000</a:t>
            </a:r>
            <a:r>
              <a:rPr lang="zh-TW" altLang="en-US" dirty="0"/>
              <a:t>號端口，並且目錄是槓</a:t>
            </a:r>
            <a:r>
              <a:rPr lang="en-US" altLang="zh-TW" dirty="0"/>
              <a:t>var</a:t>
            </a:r>
            <a:r>
              <a:rPr lang="zh-TW" altLang="en-US" dirty="0"/>
              <a:t>槓</a:t>
            </a:r>
            <a:r>
              <a:rPr lang="en-US" altLang="zh-TW" dirty="0"/>
              <a:t>3w</a:t>
            </a:r>
            <a:r>
              <a:rPr lang="zh-TW" altLang="en-US" dirty="0"/>
              <a:t>槓</a:t>
            </a:r>
            <a:r>
              <a:rPr lang="en-US" altLang="zh-TW" dirty="0"/>
              <a:t>html(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)php</a:t>
            </a:r>
            <a:r>
              <a:rPr lang="zh-TW" altLang="en-US" dirty="0"/>
              <a:t>這個容器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因為這個域名所以會連過來，這個</a:t>
            </a:r>
            <a:r>
              <a:rPr lang="en-US" altLang="zh-TW" dirty="0"/>
              <a:t>9000</a:t>
            </a:r>
            <a:r>
              <a:rPr lang="zh-TW" altLang="en-US" dirty="0"/>
              <a:t>連過來了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，指到</a:t>
            </a:r>
            <a:r>
              <a:rPr lang="en-US" altLang="zh-TW" dirty="0"/>
              <a:t>9000</a:t>
            </a:r>
            <a:r>
              <a:rPr lang="zh-TW" altLang="en-US" dirty="0"/>
              <a:t>之後會進行相關的腳本解析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，然後到這個目錄下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，在這個目錄同樣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有設置轉址到外部的槓</a:t>
            </a:r>
            <a:r>
              <a:rPr lang="en-US" altLang="zh-TW" dirty="0"/>
              <a:t>root</a:t>
            </a:r>
            <a:r>
              <a:rPr lang="zh-TW" altLang="en-US" dirty="0"/>
              <a:t>槓</a:t>
            </a:r>
            <a:r>
              <a:rPr lang="en-US" altLang="zh-TW" dirty="0"/>
              <a:t>html</a:t>
            </a:r>
            <a:r>
              <a:rPr lang="zh-TW" altLang="en-US" dirty="0"/>
              <a:t>下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，然後呢，</a:t>
            </a:r>
            <a:r>
              <a:rPr lang="en-US" altLang="zh-TW" dirty="0" err="1"/>
              <a:t>test.php</a:t>
            </a:r>
            <a:r>
              <a:rPr lang="zh-TW" altLang="en-US" dirty="0"/>
              <a:t>文件會讀取這裡面的</a:t>
            </a:r>
            <a:r>
              <a:rPr lang="en-US" altLang="zh-TW" dirty="0"/>
              <a:t>php(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，然後他會一直往上返回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，然後</a:t>
            </a:r>
            <a:r>
              <a:rPr lang="en-US" altLang="zh-TW" dirty="0"/>
              <a:t>php</a:t>
            </a:r>
            <a:r>
              <a:rPr lang="zh-TW" altLang="en-US" dirty="0"/>
              <a:t>的加載頁面就被加載出來了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最後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 err="1"/>
              <a:t>mysql.php</a:t>
            </a:r>
            <a:r>
              <a:rPr lang="zh-TW" altLang="en-US" dirty="0"/>
              <a:t>，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同樣解析這條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，同樣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這條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，最後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也會到</a:t>
            </a:r>
            <a:r>
              <a:rPr lang="en-US" altLang="zh-TW" dirty="0"/>
              <a:t>root</a:t>
            </a:r>
            <a:r>
              <a:rPr lang="zh-TW" altLang="en-US" dirty="0"/>
              <a:t>下的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en-US" altLang="zh-TW" dirty="0" err="1"/>
              <a:t>mysql.php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裡面指定了</a:t>
            </a:r>
            <a:r>
              <a:rPr lang="en-US" altLang="zh-TW" dirty="0" err="1"/>
              <a:t>dbhost</a:t>
            </a:r>
            <a:r>
              <a:rPr lang="zh-TW" altLang="en-US" dirty="0"/>
              <a:t>數據庫的主機</a:t>
            </a:r>
            <a:r>
              <a:rPr lang="en-US" altLang="zh-TW" dirty="0"/>
              <a:t>IP(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，剛剛改成了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en-US" altLang="zh-TW" dirty="0" err="1"/>
              <a:t>mysql</a:t>
            </a:r>
            <a:r>
              <a:rPr lang="zh-TW" altLang="en-US" dirty="0"/>
              <a:t>，我們再</a:t>
            </a:r>
            <a:r>
              <a:rPr lang="en-US" altLang="zh-TW" dirty="0"/>
              <a:t>docker-compose</a:t>
            </a:r>
            <a:r>
              <a:rPr lang="zh-TW" altLang="en-US" dirty="0"/>
              <a:t>中也配置了這個服務，他會根據這個網址去解析，能夠找到有一個</a:t>
            </a:r>
            <a:r>
              <a:rPr lang="en-US" altLang="zh-TW" dirty="0" err="1"/>
              <a:t>mysql</a:t>
            </a:r>
            <a:r>
              <a:rPr lang="zh-TW" altLang="en-US" dirty="0"/>
              <a:t>的容器到他的</a:t>
            </a:r>
            <a:r>
              <a:rPr lang="en-US" altLang="zh-TW" dirty="0"/>
              <a:t>3306port</a:t>
            </a:r>
            <a:r>
              <a:rPr lang="zh-TW" altLang="en-US" dirty="0"/>
              <a:t>去登入，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密碼</a:t>
            </a:r>
            <a:r>
              <a:rPr lang="en-US" altLang="zh-TW" dirty="0"/>
              <a:t>123456</a:t>
            </a:r>
            <a:r>
              <a:rPr lang="zh-TW" altLang="en-US" dirty="0"/>
              <a:t>，登入成功之後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就能返回數據庫，最後將這條成功的訊息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r>
              <a:rPr lang="zh-TW" altLang="en-US" dirty="0"/>
              <a:t>返回回來</a:t>
            </a:r>
            <a:r>
              <a:rPr lang="en-US" altLang="zh-TW" dirty="0"/>
              <a:t>(</a:t>
            </a:r>
            <a:r>
              <a:rPr lang="zh-TW" altLang="en-US" dirty="0"/>
              <a:t>下一張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506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DHL</a:t>
            </a:r>
            <a:r>
              <a:rPr lang="zh-TW" altLang="en-US" dirty="0"/>
              <a:t>快遞，是一家創立於美國的運輸公司，目前由德國郵政集團全資持有，在台灣使用的行號為洋基通運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09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上面這個連結點進去，可以用</a:t>
            </a:r>
            <a:r>
              <a:rPr lang="en-US" altLang="zh-TW" dirty="0"/>
              <a:t>Docker</a:t>
            </a:r>
            <a:r>
              <a:rPr lang="zh-TW" altLang="en-US" dirty="0"/>
              <a:t>登入，這是一個免安裝的</a:t>
            </a:r>
            <a:r>
              <a:rPr lang="en-US" altLang="zh-TW" dirty="0"/>
              <a:t>Docker</a:t>
            </a:r>
            <a:r>
              <a:rPr lang="zh-TW" altLang="en-US" dirty="0"/>
              <a:t>虛擬環境，但是裡面什麼都沒裝，很乾淨，好處是免安裝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再進來環境之後會看到圖片的內容，這時候可以開始我們的程式撰寫。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0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我們先運行一個</a:t>
            </a:r>
            <a:r>
              <a:rPr lang="en-US" altLang="zh-TW" dirty="0"/>
              <a:t>docker</a:t>
            </a:r>
            <a:r>
              <a:rPr lang="zh-TW" altLang="en-US" dirty="0"/>
              <a:t>容器，鍵入上面投影片的指令</a:t>
            </a:r>
            <a:endParaRPr lang="en-US" altLang="zh-TW" dirty="0"/>
          </a:p>
          <a:p>
            <a:r>
              <a:rPr lang="zh-TW" altLang="en-US" dirty="0"/>
              <a:t>這邊使用</a:t>
            </a:r>
            <a:r>
              <a:rPr lang="en-US" altLang="zh-TW" dirty="0" err="1"/>
              <a:t>nginx</a:t>
            </a:r>
            <a:r>
              <a:rPr lang="zh-TW" altLang="en-US" dirty="0"/>
              <a:t> ，指定</a:t>
            </a:r>
            <a:r>
              <a:rPr lang="en-US" altLang="zh-TW" dirty="0"/>
              <a:t>80port</a:t>
            </a:r>
            <a:r>
              <a:rPr lang="zh-TW" altLang="en-US" dirty="0"/>
              <a:t>，名字叫</a:t>
            </a:r>
            <a:r>
              <a:rPr lang="en-US" altLang="zh-TW" dirty="0" err="1"/>
              <a:t>mynginx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77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運行之後可以通過</a:t>
            </a:r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zh-TW" altLang="en-US" dirty="0"/>
              <a:t>查看目前運行中的容器，上面會出現一個藍字的</a:t>
            </a:r>
            <a:r>
              <a:rPr lang="en-US" altLang="zh-TW" dirty="0"/>
              <a:t>80</a:t>
            </a:r>
            <a:r>
              <a:rPr lang="zh-TW" altLang="en-US" dirty="0"/>
              <a:t>，可以點進去看看，然後我們輸入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docker exec –it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 後面接著剛剛</a:t>
            </a:r>
            <a:r>
              <a:rPr lang="en-US" altLang="zh-TW" sz="1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看到的名稱，在最右邊可能要拉一下，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Bash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22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進入之後可以透過</a:t>
            </a:r>
            <a:r>
              <a:rPr lang="en-US" altLang="zh-TW" dirty="0"/>
              <a:t>hosts</a:t>
            </a:r>
            <a:r>
              <a:rPr lang="zh-TW" altLang="en-US" dirty="0"/>
              <a:t>文件來查看我們目前的</a:t>
            </a:r>
            <a:r>
              <a:rPr lang="en-US" altLang="zh-TW" dirty="0"/>
              <a:t>IP</a:t>
            </a:r>
            <a:r>
              <a:rPr lang="zh-TW" altLang="en-US" dirty="0"/>
              <a:t>位址，最下方可以看到</a:t>
            </a:r>
            <a:r>
              <a:rPr lang="en-US" altLang="zh-TW" dirty="0"/>
              <a:t>root@</a:t>
            </a:r>
            <a:r>
              <a:rPr lang="zh-TW" altLang="en-US" dirty="0"/>
              <a:t>的名稱，上面那行說明</a:t>
            </a:r>
            <a:r>
              <a:rPr lang="en-US" altLang="zh-TW" dirty="0"/>
              <a:t>172.17.0.2</a:t>
            </a:r>
            <a:r>
              <a:rPr lang="zh-TW" altLang="en-US" dirty="0"/>
              <a:t>分配給了</a:t>
            </a:r>
            <a:r>
              <a:rPr lang="en-US" altLang="zh-TW" dirty="0"/>
              <a:t>root@</a:t>
            </a:r>
            <a:r>
              <a:rPr lang="zh-TW" altLang="en-US" dirty="0"/>
              <a:t>後方的名稱，</a:t>
            </a:r>
            <a:r>
              <a:rPr lang="en-US" altLang="zh-TW" dirty="0"/>
              <a:t>172.17</a:t>
            </a:r>
            <a:r>
              <a:rPr lang="zh-TW" altLang="en-US" dirty="0"/>
              <a:t>那個也是目前的位址，這邊這數字先記起來或寫起來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84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這邊再跑一個</a:t>
            </a:r>
            <a:r>
              <a:rPr lang="en-US" altLang="zh-TW" dirty="0"/>
              <a:t>Alpine</a:t>
            </a:r>
            <a:r>
              <a:rPr lang="zh-TW" altLang="en-US" dirty="0"/>
              <a:t>，這是一個最小的</a:t>
            </a:r>
            <a:r>
              <a:rPr lang="en-US" altLang="zh-TW" dirty="0"/>
              <a:t>Linux</a:t>
            </a:r>
            <a:r>
              <a:rPr lang="zh-TW" altLang="en-US" dirty="0"/>
              <a:t>系統，下載速度很快，輸入之後直接</a:t>
            </a:r>
            <a:r>
              <a:rPr lang="en-US" altLang="zh-TW" dirty="0"/>
              <a:t>Enter</a:t>
            </a:r>
            <a:r>
              <a:rPr lang="zh-TW" altLang="en-US" dirty="0"/>
              <a:t>，我們再通過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docker exec –it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it 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這邊照著剛剛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1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dit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 alpine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印出的最後一行，打前面幾個字就好 ，</a:t>
            </a:r>
            <a:r>
              <a:rPr lang="en-US" altLang="zh-TW" sz="1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sh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39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問大家有沒有跟上或是有沒有近來這個 </a:t>
            </a:r>
            <a:r>
              <a:rPr lang="en-US" altLang="zh-TW" dirty="0"/>
              <a:t>{/#}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  <a:r>
              <a:rPr lang="zh-TW" altLang="en-US" dirty="0"/>
              <a:t>有成功進來的話會看到左邊有斜線井，沒有的同學可以找小老師幫忙跟上，這時候我們先安裝</a:t>
            </a:r>
            <a:r>
              <a:rPr lang="en-US" altLang="zh-TW" dirty="0"/>
              <a:t>curl</a:t>
            </a:r>
            <a:r>
              <a:rPr lang="zh-TW" altLang="en-US" dirty="0"/>
              <a:t>，通過</a:t>
            </a:r>
            <a:r>
              <a:rPr lang="en-US" altLang="zh-TW" dirty="0" err="1"/>
              <a:t>apk</a:t>
            </a:r>
            <a:r>
              <a:rPr lang="zh-TW" altLang="en-US" dirty="0"/>
              <a:t>下載安裝的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927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再輸入</a:t>
            </a:r>
            <a:r>
              <a:rPr lang="en-US" altLang="zh-TW" dirty="0"/>
              <a:t>curl</a:t>
            </a:r>
            <a:r>
              <a:rPr lang="zh-TW" altLang="en-US" dirty="0"/>
              <a:t> 後面是剛剛看到</a:t>
            </a:r>
            <a:r>
              <a:rPr lang="en-US" altLang="zh-TW" dirty="0" err="1"/>
              <a:t>nginx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en-US" altLang="zh-TW" dirty="0" err="1"/>
              <a:t>ip</a:t>
            </a:r>
            <a:r>
              <a:rPr lang="zh-TW" altLang="en-US" dirty="0"/>
              <a:t>，這樣會跑出剛剛</a:t>
            </a:r>
            <a:r>
              <a:rPr lang="en-US" altLang="zh-TW" dirty="0" err="1"/>
              <a:t>nginx</a:t>
            </a:r>
            <a:r>
              <a:rPr lang="zh-TW" altLang="en-US" dirty="0"/>
              <a:t>裡面的資訊，這是最簡單的，</a:t>
            </a:r>
            <a:r>
              <a:rPr lang="en-US" altLang="zh-TW" dirty="0"/>
              <a:t>(</a:t>
            </a:r>
            <a:r>
              <a:rPr lang="zh-TW" altLang="en-US" dirty="0"/>
              <a:t>看白板的容器</a:t>
            </a:r>
            <a:r>
              <a:rPr lang="en-US" altLang="zh-TW" dirty="0"/>
              <a:t>IP</a:t>
            </a:r>
            <a:r>
              <a:rPr lang="zh-TW" altLang="en-US" dirty="0"/>
              <a:t>念</a:t>
            </a:r>
            <a:r>
              <a:rPr lang="en-US" altLang="zh-TW" dirty="0"/>
              <a:t>)</a:t>
            </a:r>
            <a:r>
              <a:rPr lang="zh-TW" altLang="en-US" dirty="0"/>
              <a:t>通過查看</a:t>
            </a:r>
            <a:r>
              <a:rPr lang="en-US" altLang="zh-TW" dirty="0"/>
              <a:t>IP</a:t>
            </a:r>
            <a:r>
              <a:rPr lang="zh-TW" altLang="en-US" dirty="0"/>
              <a:t>，進入容器，指定</a:t>
            </a:r>
            <a:r>
              <a:rPr lang="en-US" altLang="zh-TW" dirty="0"/>
              <a:t>IP</a:t>
            </a:r>
            <a:r>
              <a:rPr lang="zh-TW" altLang="en-US" dirty="0"/>
              <a:t>進行查看的方式，這也是其他交互方式的基礎，當然，這種方式需要我們先登入一台機器看他的</a:t>
            </a:r>
            <a:r>
              <a:rPr lang="en-US" altLang="zh-TW" dirty="0"/>
              <a:t>IP</a:t>
            </a:r>
            <a:r>
              <a:rPr lang="zh-TW" altLang="en-US" dirty="0"/>
              <a:t>，再去另一台機器去連他的</a:t>
            </a:r>
            <a:r>
              <a:rPr lang="en-US" altLang="zh-TW" dirty="0"/>
              <a:t>IP</a:t>
            </a:r>
            <a:r>
              <a:rPr lang="zh-TW" altLang="en-US" dirty="0"/>
              <a:t>，這種方式有點太蠢了。</a:t>
            </a:r>
            <a:endParaRPr lang="en-US" altLang="zh-TW" dirty="0"/>
          </a:p>
          <a:p>
            <a:r>
              <a:rPr lang="zh-TW" altLang="en-US" dirty="0"/>
              <a:t>接下來來時做比較能看的，</a:t>
            </a:r>
            <a:r>
              <a:rPr lang="en-US" altLang="zh-TW" dirty="0"/>
              <a:t>exit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CFD02-DF7F-4658-A34A-F2B2E8A9F36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94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21BCD9-D01F-4A6D-9494-54FBCFE9C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46450F-BD42-4AAD-B82C-1EF81E1EE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BB6250-E079-44B7-AAA0-C2A6A347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6E654F-97E4-4ADD-85B6-7B4B4DD4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3A6DEB-E927-4E98-BB07-AA595CF0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91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86A8E-381F-4CE1-B2A8-83F0D39C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A1F7D8E-086F-4F81-B0D2-3FA2F5A1E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732F47-C5CB-4A53-B5FE-8C1E71D8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7BBBF2-6B51-4853-8DE2-3D6387E0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5405C0-CDCE-4994-BDDC-58FCFC96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65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2E99DE1-7341-4365-8487-9B47909A6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49F986-9B82-4E43-B57A-168E77791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B75A69-0082-4AFA-AAD1-7BB6EC03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A6DD4D-6E45-4C7B-8C4F-BFCB3856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2C7695-2BF5-476E-84B2-24CEA95E1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70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BFFE3-7803-4987-9726-0B3CCB39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E0553E-02ED-4F60-9E9D-A407B905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7A4F80-F6C7-48DD-9C7D-644BAB31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B43788-7EE6-44F5-B205-9919C421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272FF-9FBF-4DC9-B09B-3AD217EF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34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41D56-FFEA-46AE-A025-5F28D799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3F8729-E905-4C66-98BA-17E9D06CA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60793C-4DC0-4370-8BEF-7B99AD54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CAB331-A01A-49C3-8710-ABF2EAC6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CE2978-DCD0-4C3C-91D2-AA0FB2BC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68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DD6895-6EAF-4805-A38D-A58E0B17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68A523-7CDB-491A-AF33-AD3180284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8B03516-4934-4DE8-B611-681C2BA8A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2C02EA-EEBC-4B2D-BA2F-4E87FEE4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3A79C5-2748-49F1-8E7D-E5D6D4A1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2EBEF3-6C2F-4E45-94C9-254EBA3C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77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2CF88-C6B0-4D66-B1D1-356004AF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A5272E-8EBB-4806-9902-1DEF08DCC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81EAE1-13EE-4672-B791-32AB86525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54A0475-1532-45DC-915C-8F4E4CF7E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DFCC00-5DD9-4A80-A0DD-C75F4ACBF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631B699-DFF8-4D22-B78A-B305A6A7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0C3A83D-C8AB-414C-A3D3-3C717174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940D3B-C4AF-4271-B4FF-22ACE68D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55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C167EC-6358-4543-81C7-B79D4C18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788B4E-46CB-4AE8-966E-398A623E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CDBA03B-C908-4BB0-80BB-A5424245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C2D573-9837-4E45-BDC3-E89DE8D0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16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E9CFD6-FAD1-4D5C-B062-7DB9B1BB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4646B67-041F-41A4-838A-7D3E283E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CF734C-E0A6-424B-A23A-D497F024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37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7B95C-F978-49DE-8300-1E84B98A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6DA518-8DCC-4FF8-9DA0-4A7D2D00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A62614-7B42-465B-BCD7-4374FFC5B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11011F-6F80-4317-B753-F53ACED1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6BCB08-4852-4D11-9A37-054578DC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E62329-7CA9-49C5-95E2-BF59758D4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9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F6F9B-7F57-442B-AACB-38C6DB8F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AD75AF6-9C4B-476A-B233-FD1AD6EE7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D71C9D-3E65-46BB-BBB8-64255F610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52896D-420F-46A4-BB7F-D640A080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13F4A5-8777-4E70-AAF7-01B9550F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4E787D-25C2-4F02-BA5F-C8B68A5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9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37113-85BC-4BCB-8051-E6E061A8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ABC761-86BE-46B9-BA60-A55A25842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216274-9387-4003-8BC4-C0AB2CE4B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A826-D69F-471A-93BD-F12E59273457}" type="datetimeFigureOut">
              <a:rPr lang="zh-TW" altLang="en-US" smtClean="0"/>
              <a:t>2021/1/4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D17987-19B7-49BF-AE20-C5389BC1D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175458-03D0-4DB6-9A77-FF5B1BD52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EA07B-8157-4A7D-AAFB-26478CB1A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7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comments" Target="../comments/comment2.xml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Es88XqLwZw?t=34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wu51/notebook/tree/master/19.07" TargetMode="External"/><Relationship Id="rId2" Type="http://schemas.openxmlformats.org/officeDocument/2006/relationships/hyperlink" Target="https://www.youtube.com/watch?v=Ls8H9BuyHwA&amp;t=564s&amp;ab_channel=FreeCod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A1D6A0-F30A-481D-B8BB-A347AECC7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altLang="zh-TW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zh-TW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主題一 </a:t>
            </a:r>
            <a:r>
              <a:rPr lang="en-US" altLang="zh-TW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 webhook</a:t>
            </a:r>
            <a:endParaRPr lang="zh-TW" alt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065B8DF-D7C2-4B8F-AE9C-47EB6A27F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林佑勳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陳登群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黃  祥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莊家俊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鄭紀夫</a:t>
            </a:r>
            <a:endParaRPr lang="en-US" altLang="zh-TW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資工三甲 邱品誌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6768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06BF26-D14C-4FAC-B805-C08B4EB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9FCC7089-3FE2-4794-B3B6-1EC0FDFB0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1" y="175098"/>
            <a:ext cx="7485066" cy="5068111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CB2D44B-C8EF-4B1B-80AA-AC8803048CED}"/>
              </a:ext>
            </a:extLst>
          </p:cNvPr>
          <p:cNvSpPr txBox="1">
            <a:spLocks/>
          </p:cNvSpPr>
          <p:nvPr/>
        </p:nvSpPr>
        <p:spPr>
          <a:xfrm>
            <a:off x="343711" y="5243209"/>
            <a:ext cx="11321374" cy="132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curl (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剛剛紀錄的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172.17.0.2)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exit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973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43B1A-7850-4B56-9839-1DE17D56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47FC6D-F4FB-4681-8E64-8CE5F91BA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81" y="3940328"/>
            <a:ext cx="899238" cy="121931"/>
          </a:xfr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378B16BB-5085-48E1-A46D-3A67CEFCB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9" y="593134"/>
            <a:ext cx="16927061" cy="2195108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24A3356B-1ADD-4D5C-B741-E46A02F4C058}"/>
              </a:ext>
            </a:extLst>
          </p:cNvPr>
          <p:cNvSpPr txBox="1">
            <a:spLocks/>
          </p:cNvSpPr>
          <p:nvPr/>
        </p:nvSpPr>
        <p:spPr>
          <a:xfrm>
            <a:off x="526915" y="3453319"/>
            <a:ext cx="11321374" cy="132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rm -f (IMAGE=alpine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欄位的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CONTAINER ID)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69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66A82-34E4-4F1E-AC9E-85FD411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6F20804-289C-4845-AA6E-CB43C92D2514}"/>
              </a:ext>
            </a:extLst>
          </p:cNvPr>
          <p:cNvSpPr txBox="1">
            <a:spLocks/>
          </p:cNvSpPr>
          <p:nvPr/>
        </p:nvSpPr>
        <p:spPr>
          <a:xfrm>
            <a:off x="435313" y="3888736"/>
            <a:ext cx="11321374" cy="1490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run 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dit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--link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mynginx:mynginx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alpine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exec -it (alpine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印出的最後一行字串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sh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一張含有 文字, 螢幕擷取畫面, 螢幕 的圖片&#10;&#10;自動產生的描述">
            <a:extLst>
              <a:ext uri="{FF2B5EF4-FFF2-40B4-BE49-F238E27FC236}">
                <a16:creationId xmlns:a16="http://schemas.microsoft.com/office/drawing/2014/main" id="{ABC2EEB8-D416-416D-8B4B-1F8EFCA3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6" y="365125"/>
            <a:ext cx="12121677" cy="33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7BECC88C-51B6-4104-9D0C-CFC2B837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2" y="606863"/>
            <a:ext cx="8440568" cy="5221080"/>
          </a:xfr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C7AC93C2-6305-4F0E-85BA-520BE752A71C}"/>
              </a:ext>
            </a:extLst>
          </p:cNvPr>
          <p:cNvSpPr txBox="1">
            <a:spLocks/>
          </p:cNvSpPr>
          <p:nvPr/>
        </p:nvSpPr>
        <p:spPr>
          <a:xfrm>
            <a:off x="435313" y="5466606"/>
            <a:ext cx="11321374" cy="132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curl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mynginx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名稱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989A75-8687-4B77-B733-21660DE34971}"/>
              </a:ext>
            </a:extLst>
          </p:cNvPr>
          <p:cNvSpPr txBox="1"/>
          <p:nvPr/>
        </p:nvSpPr>
        <p:spPr>
          <a:xfrm>
            <a:off x="294290" y="216033"/>
            <a:ext cx="2753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/#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apk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add curl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106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0A3A1C-E4E0-4AD3-ADAB-6652118D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E1394CED-D8BA-44E9-99A2-6E8138FE1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54" y="365125"/>
            <a:ext cx="10879521" cy="387940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A904904-961C-40D4-8BC6-8BE904677664}"/>
              </a:ext>
            </a:extLst>
          </p:cNvPr>
          <p:cNvSpPr txBox="1">
            <a:spLocks/>
          </p:cNvSpPr>
          <p:nvPr/>
        </p:nvSpPr>
        <p:spPr>
          <a:xfrm>
            <a:off x="435313" y="4453263"/>
            <a:ext cx="11321374" cy="203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cat /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/host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//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進來可以看到剛剛新增的項目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 exit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801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A2D21FC-FB4B-4583-8085-52EE3AD4F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57"/>
          <a:stretch/>
        </p:blipFill>
        <p:spPr>
          <a:xfrm>
            <a:off x="2112956" y="587374"/>
            <a:ext cx="7497769" cy="545140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6DD6B9-31F0-4F05-8BF0-3B10AAF53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9" b="57164"/>
          <a:stretch/>
        </p:blipFill>
        <p:spPr>
          <a:xfrm>
            <a:off x="2112956" y="412277"/>
            <a:ext cx="7483317" cy="48406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57578B9-2AEF-4502-8190-AC499BB966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446"/>
          <a:stretch/>
        </p:blipFill>
        <p:spPr>
          <a:xfrm>
            <a:off x="2112956" y="587373"/>
            <a:ext cx="7501135" cy="46655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B36A24-1B7D-4012-AB44-2F4650B43C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2"/>
          <a:stretch/>
        </p:blipFill>
        <p:spPr>
          <a:xfrm>
            <a:off x="2109590" y="587371"/>
            <a:ext cx="7483317" cy="502683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07CD120-9B68-48BD-AC1F-57E8F4FF3C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54"/>
          <a:stretch/>
        </p:blipFill>
        <p:spPr>
          <a:xfrm>
            <a:off x="2213059" y="587371"/>
            <a:ext cx="7330101" cy="46655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0A579C4-E662-4C68-A241-2630E47E7B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38"/>
          <a:stretch/>
        </p:blipFill>
        <p:spPr>
          <a:xfrm>
            <a:off x="2112956" y="587369"/>
            <a:ext cx="7378164" cy="46655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F01A762-F159-4EC2-A8A4-6675C62E9C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4"/>
          <a:stretch/>
        </p:blipFill>
        <p:spPr>
          <a:xfrm>
            <a:off x="2098504" y="661481"/>
            <a:ext cx="7354935" cy="451363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79662F8-D8F6-47F5-8F62-3A4B8ECDD2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12"/>
          <a:stretch/>
        </p:blipFill>
        <p:spPr>
          <a:xfrm>
            <a:off x="2161057" y="680937"/>
            <a:ext cx="7306299" cy="466556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2269D42-01CA-4C40-A397-FBACFB4F4C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12"/>
          <a:stretch/>
        </p:blipFill>
        <p:spPr>
          <a:xfrm>
            <a:off x="2209693" y="797661"/>
            <a:ext cx="7068379" cy="451363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A8853F0-0547-482D-A5C2-B3804ED921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7"/>
          <a:stretch/>
        </p:blipFill>
        <p:spPr>
          <a:xfrm>
            <a:off x="2106224" y="787935"/>
            <a:ext cx="7053558" cy="438717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A57D2F3-5715-4F1D-8C23-2DB2F6692F4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63"/>
          <a:stretch/>
        </p:blipFill>
        <p:spPr>
          <a:xfrm>
            <a:off x="2185929" y="787930"/>
            <a:ext cx="6773813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DCAE2-B8BD-460E-9235-8D409B6E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Docker-compose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B28142E1-8C04-484A-8922-9C59746E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237" y="221530"/>
            <a:ext cx="6524490" cy="497658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6855D95-774F-4AD0-A778-A54CB996B099}"/>
              </a:ext>
            </a:extLst>
          </p:cNvPr>
          <p:cNvSpPr txBox="1">
            <a:spLocks/>
          </p:cNvSpPr>
          <p:nvPr/>
        </p:nvSpPr>
        <p:spPr>
          <a:xfrm>
            <a:off x="547624" y="1779188"/>
            <a:ext cx="11322994" cy="4857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docker-compose</a:t>
            </a:r>
          </a:p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/*</a:t>
            </a:r>
          </a:p>
          <a:p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前置作業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docker pull docker/compose</a:t>
            </a:r>
          </a:p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*/</a:t>
            </a: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mkdir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conf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mkdir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html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cd html/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vim index.html //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裡面隨便寫點字就可以了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483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6E93A-04C3-42C4-9D44-DE8F4D3D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偵測</a:t>
            </a:r>
            <a:r>
              <a:rPr lang="en-US" altLang="zh-TW" dirty="0"/>
              <a:t>php</a:t>
            </a:r>
            <a:r>
              <a:rPr lang="zh-TW" altLang="en-US" dirty="0"/>
              <a:t>是否成功運行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5A38EC5-5C0B-476A-986A-581A169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14"/>
          <a:stretch/>
        </p:blipFill>
        <p:spPr>
          <a:xfrm>
            <a:off x="7632359" y="365125"/>
            <a:ext cx="3992195" cy="31734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DB06F4-E1E0-493B-A639-0623BD44F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27" y="4137240"/>
            <a:ext cx="3025303" cy="91506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C8F93926-2C51-4262-A0F5-672F8C71A959}"/>
              </a:ext>
            </a:extLst>
          </p:cNvPr>
          <p:cNvSpPr txBox="1">
            <a:spLocks/>
          </p:cNvSpPr>
          <p:nvPr/>
        </p:nvSpPr>
        <p:spPr>
          <a:xfrm>
            <a:off x="681840" y="1591476"/>
            <a:ext cx="11322994" cy="3544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vim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test.php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&lt;?php</a:t>
            </a:r>
          </a:p>
          <a:p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phpinfo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();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?&gt;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F34197C-9085-4A2D-A346-F1FF3BB9BC05}"/>
              </a:ext>
            </a:extLst>
          </p:cNvPr>
          <p:cNvSpPr txBox="1">
            <a:spLocks/>
          </p:cNvSpPr>
          <p:nvPr/>
        </p:nvSpPr>
        <p:spPr>
          <a:xfrm>
            <a:off x="681840" y="5861919"/>
            <a:ext cx="4288994" cy="830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wq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//exit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945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被「黑照片」洗版了嗎？關於「非裔之死」我們應該引以為鑑的事：「All Lives Matter」！ | GQ Taiwan">
            <a:extLst>
              <a:ext uri="{FF2B5EF4-FFF2-40B4-BE49-F238E27FC236}">
                <a16:creationId xmlns:a16="http://schemas.microsoft.com/office/drawing/2014/main" id="{162D1898-C9A8-45DD-A5A7-5504F1216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2" y="1443819"/>
            <a:ext cx="9319999" cy="519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DAFFED-C8F7-4F09-B297-C6DEC6F8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資料庫訪問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64B904-349B-44BD-B65A-DA46A1D0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1992"/>
            <a:ext cx="8221557" cy="831827"/>
          </a:xfr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C58E4D86-BB45-4493-879F-9BB688916D02}"/>
              </a:ext>
            </a:extLst>
          </p:cNvPr>
          <p:cNvSpPr txBox="1">
            <a:spLocks/>
          </p:cNvSpPr>
          <p:nvPr/>
        </p:nvSpPr>
        <p:spPr>
          <a:xfrm>
            <a:off x="691266" y="1690686"/>
            <a:ext cx="9649937" cy="4269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&lt;?php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dbhost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‘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’;  //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伺服器主機位址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dbuser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‘root’;            //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使用者名稱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dbpass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‘123456’;          //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密碼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$conn =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mysqli_connect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dbhost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dbuser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$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dbpass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if(! $conn )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{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die('Could not connect: ' .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mysqli_error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());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echo ‘You did it!';</a:t>
            </a:r>
          </a:p>
          <a:p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mysqli_close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($conn);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?&gt;</a:t>
            </a:r>
            <a:endParaRPr lang="zh-TW" altLang="en-US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5B56D99-39CB-48D6-97A2-500F1F2B1DA0}"/>
              </a:ext>
            </a:extLst>
          </p:cNvPr>
          <p:cNvSpPr txBox="1">
            <a:spLocks/>
          </p:cNvSpPr>
          <p:nvPr/>
        </p:nvSpPr>
        <p:spPr>
          <a:xfrm>
            <a:off x="681840" y="6136849"/>
            <a:ext cx="1156387" cy="555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4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wq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7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ED44ADC9-7395-451D-A312-ED65A1799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15" y="2362200"/>
            <a:ext cx="8213085" cy="4577349"/>
          </a:xfrm>
          <a:prstGeom prst="rect">
            <a:avLst/>
          </a:prstGeom>
        </p:spPr>
      </p:pic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129153FE-4293-4881-9FDE-04299C662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9" y="423875"/>
            <a:ext cx="10064905" cy="2098077"/>
          </a:xfr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19627742-D325-4DA0-911B-449C6DDCBF3B}"/>
              </a:ext>
            </a:extLst>
          </p:cNvPr>
          <p:cNvSpPr txBox="1">
            <a:spLocks/>
          </p:cNvSpPr>
          <p:nvPr/>
        </p:nvSpPr>
        <p:spPr>
          <a:xfrm>
            <a:off x="758039" y="2626199"/>
            <a:ext cx="6720909" cy="194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cd ../conf/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vim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nginx.conf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81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8DE64-CD54-44E5-9A11-1ADB6078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03A77-DCD8-4404-BCB3-09930658F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  <a:endParaRPr lang="en-US" altLang="zh-TW" dirty="0"/>
          </a:p>
          <a:p>
            <a:r>
              <a:rPr lang="zh-TW" altLang="en-US" dirty="0"/>
              <a:t>免安裝網頁版</a:t>
            </a:r>
            <a:r>
              <a:rPr lang="en-US" altLang="zh-TW" dirty="0"/>
              <a:t>docker</a:t>
            </a:r>
          </a:p>
          <a:p>
            <a:r>
              <a:rPr lang="en-US" altLang="zh-TW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 webhook</a:t>
            </a:r>
            <a:r>
              <a:rPr lang="zh-TW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教學</a:t>
            </a:r>
            <a:endParaRPr lang="en-US" altLang="zh-TW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zh-TW" altLang="en-US" dirty="0">
                <a:latin typeface="+mj-lt"/>
                <a:ea typeface="+mj-ea"/>
                <a:cs typeface="+mj-cs"/>
              </a:rPr>
              <a:t>加分題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287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被「黑照片」洗版了嗎？關於「非裔之死」我們應該引以為鑑的事：「All Lives Matter」！ | GQ Taiwan">
            <a:extLst>
              <a:ext uri="{FF2B5EF4-FFF2-40B4-BE49-F238E27FC236}">
                <a16:creationId xmlns:a16="http://schemas.microsoft.com/office/drawing/2014/main" id="{8A31CFB0-91B7-460D-96A3-5A59EB3E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" y="0"/>
            <a:ext cx="12242754" cy="68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996A15-21C4-411F-A517-786165F7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785" y="325801"/>
            <a:ext cx="12155078" cy="6206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worker_processes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1;                  //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默認配置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events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worker_connections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1024;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include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mime.types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default_type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application/octet-stream;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sendfile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on;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keepalive_timeout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65;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server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listen 80;</a:t>
            </a:r>
          </a:p>
        </p:txBody>
      </p:sp>
    </p:spTree>
    <p:extLst>
      <p:ext uri="{BB962C8B-B14F-4D97-AF65-F5344CB8AC3E}">
        <p14:creationId xmlns:p14="http://schemas.microsoft.com/office/powerpoint/2010/main" val="3179199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被「黑照片」洗版了嗎？關於「非裔之死」我們應該引以為鑑的事：「All Lives Matter」！ | GQ Taiwan">
            <a:extLst>
              <a:ext uri="{FF2B5EF4-FFF2-40B4-BE49-F238E27FC236}">
                <a16:creationId xmlns:a16="http://schemas.microsoft.com/office/drawing/2014/main" id="{69FBAEF8-5936-4CAD-9AFD-C8D1914A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" y="0"/>
            <a:ext cx="12242754" cy="68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01068-B821-46DB-A489-BF90E310B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83" y="339966"/>
            <a:ext cx="11876203" cy="648564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chemeClr val="bg1"/>
                </a:solidFill>
              </a:rPr>
              <a:t>server_name</a:t>
            </a:r>
            <a:r>
              <a:rPr lang="en-US" altLang="zh-TW" dirty="0">
                <a:solidFill>
                  <a:schemeClr val="bg1"/>
                </a:solidFill>
              </a:rPr>
              <a:t> localhost;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</a:t>
            </a:r>
            <a:r>
              <a:rPr lang="zh-TW" altLang="en-US" dirty="0">
                <a:solidFill>
                  <a:schemeClr val="bg1"/>
                </a:solidFill>
              </a:rPr>
              <a:t>    </a:t>
            </a:r>
            <a:r>
              <a:rPr lang="en-US" altLang="zh-TW" dirty="0">
                <a:solidFill>
                  <a:schemeClr val="bg1"/>
                </a:solidFill>
              </a:rPr>
              <a:t> location /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root /</a:t>
            </a:r>
            <a:r>
              <a:rPr lang="en-US" altLang="zh-TW" dirty="0" err="1">
                <a:solidFill>
                  <a:schemeClr val="bg1"/>
                </a:solidFill>
              </a:rPr>
              <a:t>usr</a:t>
            </a:r>
            <a:r>
              <a:rPr lang="en-US" altLang="zh-TW" dirty="0">
                <a:solidFill>
                  <a:schemeClr val="bg1"/>
                </a:solidFill>
              </a:rPr>
              <a:t>/share/</a:t>
            </a:r>
            <a:r>
              <a:rPr lang="en-US" altLang="zh-TW" dirty="0" err="1">
                <a:solidFill>
                  <a:schemeClr val="bg1"/>
                </a:solidFill>
              </a:rPr>
              <a:t>nginx</a:t>
            </a:r>
            <a:r>
              <a:rPr lang="en-US" altLang="zh-TW" dirty="0">
                <a:solidFill>
                  <a:schemeClr val="bg1"/>
                </a:solidFill>
              </a:rPr>
              <a:t>/html;</a:t>
            </a:r>
            <a:r>
              <a:rPr lang="zh-TW" altLang="en-US" dirty="0">
                <a:solidFill>
                  <a:schemeClr val="bg1"/>
                </a:solidFill>
              </a:rPr>
              <a:t>    </a:t>
            </a:r>
            <a:r>
              <a:rPr lang="en-US" altLang="zh-TW" dirty="0">
                <a:solidFill>
                  <a:schemeClr val="bg1"/>
                </a:solidFill>
              </a:rPr>
              <a:t>//</a:t>
            </a:r>
            <a:r>
              <a:rPr lang="zh-TW" altLang="en-US" dirty="0">
                <a:solidFill>
                  <a:schemeClr val="bg1"/>
                </a:solidFill>
              </a:rPr>
              <a:t>沒有其他條件</a:t>
            </a:r>
            <a:r>
              <a:rPr lang="en-US" altLang="zh-TW" dirty="0">
                <a:solidFill>
                  <a:schemeClr val="bg1"/>
                </a:solidFill>
              </a:rPr>
              <a:t>,</a:t>
            </a:r>
            <a:r>
              <a:rPr lang="zh-TW" altLang="en-US" dirty="0">
                <a:solidFill>
                  <a:schemeClr val="bg1"/>
                </a:solidFill>
              </a:rPr>
              <a:t>優先進這裡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index index.html index.htm;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</a:t>
            </a:r>
            <a:r>
              <a:rPr lang="en-US" altLang="zh-TW" dirty="0" err="1">
                <a:solidFill>
                  <a:schemeClr val="bg1"/>
                </a:solidFill>
              </a:rPr>
              <a:t>error_page</a:t>
            </a:r>
            <a:r>
              <a:rPr lang="en-US" altLang="zh-TW" dirty="0">
                <a:solidFill>
                  <a:schemeClr val="bg1"/>
                </a:solidFill>
              </a:rPr>
              <a:t> 500 502 503 504 /50x.html;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location = /50x.html 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root /</a:t>
            </a:r>
            <a:r>
              <a:rPr lang="en-US" altLang="zh-TW" dirty="0" err="1">
                <a:solidFill>
                  <a:schemeClr val="bg1"/>
                </a:solidFill>
              </a:rPr>
              <a:t>usr</a:t>
            </a:r>
            <a:r>
              <a:rPr lang="en-US" altLang="zh-TW" dirty="0">
                <a:solidFill>
                  <a:schemeClr val="bg1"/>
                </a:solidFill>
              </a:rPr>
              <a:t>/share/</a:t>
            </a:r>
            <a:r>
              <a:rPr lang="en-US" altLang="zh-TW" dirty="0" err="1">
                <a:solidFill>
                  <a:schemeClr val="bg1"/>
                </a:solidFill>
              </a:rPr>
              <a:t>nginx</a:t>
            </a:r>
            <a:r>
              <a:rPr lang="en-US" altLang="zh-TW" dirty="0">
                <a:solidFill>
                  <a:schemeClr val="bg1"/>
                </a:solidFill>
              </a:rPr>
              <a:t>/html;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location ~ \.php$ {</a:t>
            </a:r>
            <a:r>
              <a:rPr lang="zh-TW" altLang="en-US" dirty="0">
                <a:solidFill>
                  <a:schemeClr val="bg1"/>
                </a:solidFill>
              </a:rPr>
              <a:t>    </a:t>
            </a:r>
            <a:r>
              <a:rPr lang="en-US" altLang="zh-TW" dirty="0">
                <a:solidFill>
                  <a:schemeClr val="bg1"/>
                </a:solidFill>
              </a:rPr>
              <a:t>//</a:t>
            </a:r>
            <a:r>
              <a:rPr lang="zh-TW" altLang="en-US" dirty="0">
                <a:solidFill>
                  <a:schemeClr val="bg1"/>
                </a:solidFill>
              </a:rPr>
              <a:t>以</a:t>
            </a:r>
            <a:r>
              <a:rPr lang="en-US" altLang="zh-TW" dirty="0">
                <a:solidFill>
                  <a:schemeClr val="bg1"/>
                </a:solidFill>
              </a:rPr>
              <a:t>php</a:t>
            </a:r>
            <a:r>
              <a:rPr lang="zh-TW" altLang="en-US" dirty="0">
                <a:solidFill>
                  <a:schemeClr val="bg1"/>
                </a:solidFill>
              </a:rPr>
              <a:t>結尾的跑這邊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</a:t>
            </a:r>
            <a:r>
              <a:rPr lang="en-US" altLang="zh-TW" dirty="0" err="1">
                <a:solidFill>
                  <a:schemeClr val="bg1"/>
                </a:solidFill>
              </a:rPr>
              <a:t>fastcgi_pass</a:t>
            </a:r>
            <a:r>
              <a:rPr lang="en-US" altLang="zh-TW" dirty="0">
                <a:solidFill>
                  <a:schemeClr val="bg1"/>
                </a:solidFill>
              </a:rPr>
              <a:t> php:9000;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</a:t>
            </a:r>
            <a:r>
              <a:rPr lang="en-US" altLang="zh-TW" dirty="0" err="1">
                <a:solidFill>
                  <a:schemeClr val="bg1"/>
                </a:solidFill>
              </a:rPr>
              <a:t>fastcgi_index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index.php</a:t>
            </a:r>
            <a:r>
              <a:rPr lang="en-US" altLang="zh-TW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</a:t>
            </a:r>
            <a:r>
              <a:rPr lang="en-US" altLang="zh-TW" dirty="0" err="1">
                <a:solidFill>
                  <a:schemeClr val="bg1"/>
                </a:solidFill>
              </a:rPr>
              <a:t>fastcgi_param</a:t>
            </a:r>
            <a:r>
              <a:rPr lang="en-US" altLang="zh-TW" dirty="0">
                <a:solidFill>
                  <a:schemeClr val="bg1"/>
                </a:solidFill>
              </a:rPr>
              <a:t> SCRIPT_FILENAME </a:t>
            </a:r>
            <a:r>
              <a:rPr lang="zh-TW" altLang="en-US" dirty="0">
                <a:solidFill>
                  <a:schemeClr val="bg1"/>
                </a:solidFill>
              </a:rPr>
              <a:t>   </a:t>
            </a:r>
            <a:r>
              <a:rPr lang="en-US" altLang="zh-TW" dirty="0">
                <a:solidFill>
                  <a:schemeClr val="bg1"/>
                </a:solidFill>
              </a:rPr>
              <a:t>/var/www/html/$</a:t>
            </a:r>
            <a:r>
              <a:rPr lang="en-US" altLang="zh-TW" dirty="0" err="1">
                <a:solidFill>
                  <a:schemeClr val="bg1"/>
                </a:solidFill>
              </a:rPr>
              <a:t>fastcgi_script_name</a:t>
            </a:r>
            <a:r>
              <a:rPr lang="en-US" altLang="zh-TW" dirty="0">
                <a:solidFill>
                  <a:schemeClr val="bg1"/>
                </a:solidFill>
              </a:rPr>
              <a:t>;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//</a:t>
            </a:r>
            <a:r>
              <a:rPr lang="zh-TW" altLang="en-US" dirty="0">
                <a:solidFill>
                  <a:schemeClr val="bg1"/>
                </a:solidFill>
              </a:rPr>
              <a:t>到這邊找</a:t>
            </a:r>
            <a:r>
              <a:rPr lang="en-US" altLang="zh-TW" dirty="0">
                <a:solidFill>
                  <a:schemeClr val="bg1"/>
                </a:solidFill>
              </a:rPr>
              <a:t>php</a:t>
            </a:r>
            <a:r>
              <a:rPr lang="zh-TW" altLang="en-US" dirty="0">
                <a:solidFill>
                  <a:schemeClr val="bg1"/>
                </a:solidFill>
              </a:rPr>
              <a:t>的檔案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  include </a:t>
            </a:r>
            <a:r>
              <a:rPr lang="en-US" altLang="zh-TW" dirty="0" err="1">
                <a:solidFill>
                  <a:schemeClr val="bg1"/>
                </a:solidFill>
              </a:rPr>
              <a:t>fastcgi_params</a:t>
            </a:r>
            <a:r>
              <a:rPr lang="en-US" altLang="zh-TW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  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 }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4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37E0E-61F1-4305-A102-1FD6E562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634995C1-DD89-4F1B-9C9C-65C39200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43" y="780283"/>
            <a:ext cx="7819567" cy="253411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FB59123-A1EB-4B3A-BB75-15ED19E5699D}"/>
              </a:ext>
            </a:extLst>
          </p:cNvPr>
          <p:cNvSpPr txBox="1">
            <a:spLocks/>
          </p:cNvSpPr>
          <p:nvPr/>
        </p:nvSpPr>
        <p:spPr>
          <a:xfrm>
            <a:off x="838200" y="2988298"/>
            <a:ext cx="8098410" cy="3504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cd 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vim docker-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compose.yml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935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被「黑照片」洗版了嗎？關於「非裔之死」我們應該引以為鑑的事：「All Lives Matter」！ | GQ Taiwan">
            <a:extLst>
              <a:ext uri="{FF2B5EF4-FFF2-40B4-BE49-F238E27FC236}">
                <a16:creationId xmlns:a16="http://schemas.microsoft.com/office/drawing/2014/main" id="{06DCDBDD-4B9B-4A3B-A2A8-C5252EBEE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" y="0"/>
            <a:ext cx="12242754" cy="68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C245BFD1-50F7-418E-A1C8-FBF0337E9A91}"/>
              </a:ext>
            </a:extLst>
          </p:cNvPr>
          <p:cNvSpPr txBox="1">
            <a:spLocks/>
          </p:cNvSpPr>
          <p:nvPr/>
        </p:nvSpPr>
        <p:spPr>
          <a:xfrm>
            <a:off x="707010" y="480767"/>
            <a:ext cx="11154790" cy="601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version: “3”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//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</a:t>
            </a:r>
            <a:endParaRPr lang="en-US" altLang="zh-TW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services: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image: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nginx:alpine</a:t>
            </a:r>
            <a:endParaRPr lang="en-US" altLang="zh-TW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ports: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- 80:80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volumes: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/root/html:/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usr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/share/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/html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/root/conf/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nginx.conf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nginx.conf</a:t>
            </a:r>
            <a:endParaRPr lang="en-US" altLang="zh-TW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php: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image: //docker hub search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php-fpm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volumes: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/root/html:/var/www/html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36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image: mysql:5.6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environment: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- MYSQL_ROOT_PASSWORD=123456</a:t>
            </a:r>
            <a:endParaRPr lang="zh-TW" altLang="en-US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037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FB67AD-F87F-41EC-BEE8-39E40B97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4B3E19-C525-412E-9E21-314E00E81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1" r="1667" b="5323"/>
          <a:stretch/>
        </p:blipFill>
        <p:spPr>
          <a:xfrm>
            <a:off x="0" y="999759"/>
            <a:ext cx="12052300" cy="5493116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5F46953-2D4D-4203-9096-B73959DFD159}"/>
              </a:ext>
            </a:extLst>
          </p:cNvPr>
          <p:cNvCxnSpPr/>
          <p:nvPr/>
        </p:nvCxnSpPr>
        <p:spPr>
          <a:xfrm>
            <a:off x="3746500" y="4572000"/>
            <a:ext cx="6273800" cy="1295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5900B88-9D84-47D0-A48D-F1F92F553516}"/>
              </a:ext>
            </a:extLst>
          </p:cNvPr>
          <p:cNvCxnSpPr/>
          <p:nvPr/>
        </p:nvCxnSpPr>
        <p:spPr>
          <a:xfrm flipV="1">
            <a:off x="3848100" y="4648200"/>
            <a:ext cx="7061200" cy="12100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901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0029DA-4360-4FFF-AE28-6DD43974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FCFE5A-4CED-4030-9C06-998DA250B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8" y="1508127"/>
            <a:ext cx="10875953" cy="120208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B586B1D-38A6-48E3-AFA0-CBD90C939654}"/>
              </a:ext>
            </a:extLst>
          </p:cNvPr>
          <p:cNvSpPr txBox="1">
            <a:spLocks/>
          </p:cNvSpPr>
          <p:nvPr/>
        </p:nvSpPr>
        <p:spPr>
          <a:xfrm>
            <a:off x="1102151" y="4147793"/>
            <a:ext cx="6156489" cy="874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docker-compose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up -d</a:t>
            </a:r>
          </a:p>
        </p:txBody>
      </p:sp>
    </p:spTree>
    <p:extLst>
      <p:ext uri="{BB962C8B-B14F-4D97-AF65-F5344CB8AC3E}">
        <p14:creationId xmlns:p14="http://schemas.microsoft.com/office/powerpoint/2010/main" val="277570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1DC86-2A78-4A90-A580-8812E4E7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7E7DB78-4A99-45BB-95FA-805096196252}"/>
              </a:ext>
            </a:extLst>
          </p:cNvPr>
          <p:cNvSpPr txBox="1">
            <a:spLocks/>
          </p:cNvSpPr>
          <p:nvPr/>
        </p:nvSpPr>
        <p:spPr>
          <a:xfrm>
            <a:off x="570961" y="5723351"/>
            <a:ext cx="2644302" cy="86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$docker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B24CE1-D6F0-49AC-8085-3AF927BC5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09AED75-750C-4FD6-AD1B-BDEB9240D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6" t="19445" r="28542" b="9442"/>
          <a:stretch/>
        </p:blipFill>
        <p:spPr>
          <a:xfrm>
            <a:off x="3482502" y="-24157"/>
            <a:ext cx="8315798" cy="65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1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E444DD5-8264-4824-A0B4-810C4D091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5" y="254000"/>
            <a:ext cx="10413871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4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白板 的圖片&#10;&#10;自動產生的描述">
            <a:extLst>
              <a:ext uri="{FF2B5EF4-FFF2-40B4-BE49-F238E27FC236}">
                <a16:creationId xmlns:a16="http://schemas.microsoft.com/office/drawing/2014/main" id="{3E934F7F-CC19-46C3-81C8-DEBFD1269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91" y="1825625"/>
            <a:ext cx="7840618" cy="4351338"/>
          </a:xfrm>
        </p:spPr>
      </p:pic>
      <p:pic>
        <p:nvPicPr>
          <p:cNvPr id="7" name="圖片 6" descr="一張含有 文字, 白板 的圖片&#10;&#10;自動產生的描述">
            <a:extLst>
              <a:ext uri="{FF2B5EF4-FFF2-40B4-BE49-F238E27FC236}">
                <a16:creationId xmlns:a16="http://schemas.microsoft.com/office/drawing/2014/main" id="{AFE1658C-49C1-449C-8388-FDF439FC3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98" y="1577924"/>
            <a:ext cx="8733277" cy="4599039"/>
          </a:xfrm>
          <a:prstGeom prst="rect">
            <a:avLst/>
          </a:prstGeom>
        </p:spPr>
      </p:pic>
      <p:pic>
        <p:nvPicPr>
          <p:cNvPr id="9" name="圖片 8" descr="一張含有 文字, 白板 的圖片&#10;&#10;自動產生的描述">
            <a:extLst>
              <a:ext uri="{FF2B5EF4-FFF2-40B4-BE49-F238E27FC236}">
                <a16:creationId xmlns:a16="http://schemas.microsoft.com/office/drawing/2014/main" id="{F7EA75AF-F736-4B92-A52B-3779926DC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97" y="1577924"/>
            <a:ext cx="8733277" cy="4599039"/>
          </a:xfrm>
          <a:prstGeom prst="rect">
            <a:avLst/>
          </a:prstGeom>
        </p:spPr>
      </p:pic>
      <p:pic>
        <p:nvPicPr>
          <p:cNvPr id="11" name="圖片 10" descr="一張含有 文字, 白板 的圖片&#10;&#10;自動產生的描述">
            <a:extLst>
              <a:ext uri="{FF2B5EF4-FFF2-40B4-BE49-F238E27FC236}">
                <a16:creationId xmlns:a16="http://schemas.microsoft.com/office/drawing/2014/main" id="{F81AEB26-431B-489E-A7B3-43EAAAE6A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86" y="1584749"/>
            <a:ext cx="8733277" cy="4592214"/>
          </a:xfrm>
          <a:prstGeom prst="rect">
            <a:avLst/>
          </a:prstGeom>
        </p:spPr>
      </p:pic>
      <p:pic>
        <p:nvPicPr>
          <p:cNvPr id="13" name="圖片 12" descr="一張含有 文字, 白板 的圖片&#10;&#10;自動產生的描述">
            <a:extLst>
              <a:ext uri="{FF2B5EF4-FFF2-40B4-BE49-F238E27FC236}">
                <a16:creationId xmlns:a16="http://schemas.microsoft.com/office/drawing/2014/main" id="{8EA177F9-87A2-4C5C-A5C6-54E331CFD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74" y="1690688"/>
            <a:ext cx="8733277" cy="4486275"/>
          </a:xfrm>
          <a:prstGeom prst="rect">
            <a:avLst/>
          </a:prstGeom>
        </p:spPr>
      </p:pic>
      <p:pic>
        <p:nvPicPr>
          <p:cNvPr id="15" name="圖片 14" descr="一張含有 白板 的圖片&#10;&#10;自動產生的描述">
            <a:extLst>
              <a:ext uri="{FF2B5EF4-FFF2-40B4-BE49-F238E27FC236}">
                <a16:creationId xmlns:a16="http://schemas.microsoft.com/office/drawing/2014/main" id="{CF9E2718-6EB2-4422-B01A-1E5E1A85E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1" y="1683863"/>
            <a:ext cx="8733277" cy="4486274"/>
          </a:xfrm>
          <a:prstGeom prst="rect">
            <a:avLst/>
          </a:prstGeom>
        </p:spPr>
      </p:pic>
      <p:pic>
        <p:nvPicPr>
          <p:cNvPr id="17" name="圖片 16" descr="一張含有 白板 的圖片&#10;&#10;自動產生的描述">
            <a:extLst>
              <a:ext uri="{FF2B5EF4-FFF2-40B4-BE49-F238E27FC236}">
                <a16:creationId xmlns:a16="http://schemas.microsoft.com/office/drawing/2014/main" id="{07041F79-272E-4E86-8403-29AE364934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97" y="1646134"/>
            <a:ext cx="8733277" cy="4530829"/>
          </a:xfrm>
          <a:prstGeom prst="rect">
            <a:avLst/>
          </a:prstGeom>
        </p:spPr>
      </p:pic>
      <p:pic>
        <p:nvPicPr>
          <p:cNvPr id="19" name="圖片 18" descr="一張含有 白板 的圖片&#10;&#10;自動產生的描述">
            <a:extLst>
              <a:ext uri="{FF2B5EF4-FFF2-40B4-BE49-F238E27FC236}">
                <a16:creationId xmlns:a16="http://schemas.microsoft.com/office/drawing/2014/main" id="{BA00296B-B7CF-47D1-8A9A-3523D2D836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48" y="1620432"/>
            <a:ext cx="8818504" cy="4609323"/>
          </a:xfrm>
          <a:prstGeom prst="rect">
            <a:avLst/>
          </a:prstGeom>
        </p:spPr>
      </p:pic>
      <p:pic>
        <p:nvPicPr>
          <p:cNvPr id="21" name="圖片 20" descr="一張含有 白板 的圖片&#10;&#10;自動產生的描述">
            <a:extLst>
              <a:ext uri="{FF2B5EF4-FFF2-40B4-BE49-F238E27FC236}">
                <a16:creationId xmlns:a16="http://schemas.microsoft.com/office/drawing/2014/main" id="{D50C38AF-F082-451E-945D-C4E22715BD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62" y="1639310"/>
            <a:ext cx="8733277" cy="4564776"/>
          </a:xfrm>
          <a:prstGeom prst="rect">
            <a:avLst/>
          </a:prstGeom>
        </p:spPr>
      </p:pic>
      <p:pic>
        <p:nvPicPr>
          <p:cNvPr id="23" name="圖片 22" descr="一張含有 白板 的圖片&#10;&#10;自動產生的描述">
            <a:extLst>
              <a:ext uri="{FF2B5EF4-FFF2-40B4-BE49-F238E27FC236}">
                <a16:creationId xmlns:a16="http://schemas.microsoft.com/office/drawing/2014/main" id="{57D3DD44-B074-4898-B1EE-58C1A8910B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50" y="1396540"/>
            <a:ext cx="8733277" cy="4564776"/>
          </a:xfrm>
          <a:prstGeom prst="rect">
            <a:avLst/>
          </a:prstGeom>
        </p:spPr>
      </p:pic>
      <p:pic>
        <p:nvPicPr>
          <p:cNvPr id="25" name="圖片 24" descr="一張含有 白板 的圖片&#10;&#10;自動產生的描述">
            <a:extLst>
              <a:ext uri="{FF2B5EF4-FFF2-40B4-BE49-F238E27FC236}">
                <a16:creationId xmlns:a16="http://schemas.microsoft.com/office/drawing/2014/main" id="{62705D1F-35EC-4469-A67C-D1952F30D8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06" y="1367997"/>
            <a:ext cx="8733277" cy="4564776"/>
          </a:xfrm>
          <a:prstGeom prst="rect">
            <a:avLst/>
          </a:prstGeom>
        </p:spPr>
      </p:pic>
      <p:pic>
        <p:nvPicPr>
          <p:cNvPr id="27" name="圖片 26" descr="一張含有 白板 的圖片&#10;&#10;自動產生的描述">
            <a:extLst>
              <a:ext uri="{FF2B5EF4-FFF2-40B4-BE49-F238E27FC236}">
                <a16:creationId xmlns:a16="http://schemas.microsoft.com/office/drawing/2014/main" id="{319D57EC-A285-47B6-A372-11B7DE9425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05" y="1260792"/>
            <a:ext cx="8733277" cy="4564776"/>
          </a:xfrm>
          <a:prstGeom prst="rect">
            <a:avLst/>
          </a:prstGeom>
        </p:spPr>
      </p:pic>
      <p:pic>
        <p:nvPicPr>
          <p:cNvPr id="29" name="圖片 28" descr="一張含有 白板 的圖片&#10;&#10;自動產生的描述">
            <a:extLst>
              <a:ext uri="{FF2B5EF4-FFF2-40B4-BE49-F238E27FC236}">
                <a16:creationId xmlns:a16="http://schemas.microsoft.com/office/drawing/2014/main" id="{63F9EC89-7E2C-47F7-8313-FEA5109E0A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00" y="1260792"/>
            <a:ext cx="8733277" cy="4564776"/>
          </a:xfrm>
          <a:prstGeom prst="rect">
            <a:avLst/>
          </a:prstGeom>
        </p:spPr>
      </p:pic>
      <p:pic>
        <p:nvPicPr>
          <p:cNvPr id="31" name="圖片 30" descr="一張含有 白板 的圖片&#10;&#10;自動產生的描述">
            <a:extLst>
              <a:ext uri="{FF2B5EF4-FFF2-40B4-BE49-F238E27FC236}">
                <a16:creationId xmlns:a16="http://schemas.microsoft.com/office/drawing/2014/main" id="{777552DF-D823-4D4E-A8F3-1E91996139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99" y="1387546"/>
            <a:ext cx="8733277" cy="4564776"/>
          </a:xfrm>
          <a:prstGeom prst="rect">
            <a:avLst/>
          </a:prstGeom>
        </p:spPr>
      </p:pic>
      <p:pic>
        <p:nvPicPr>
          <p:cNvPr id="33" name="圖片 32" descr="一張含有 白板 的圖片&#10;&#10;自動產生的描述">
            <a:extLst>
              <a:ext uri="{FF2B5EF4-FFF2-40B4-BE49-F238E27FC236}">
                <a16:creationId xmlns:a16="http://schemas.microsoft.com/office/drawing/2014/main" id="{03EB4BF0-C13C-4C58-9CEC-90BA76B06B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69" y="1319336"/>
            <a:ext cx="8733277" cy="456477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8AD676E4-A0CE-4324-B72E-0CF9DE7B47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1" y="1423313"/>
            <a:ext cx="8733277" cy="4564776"/>
          </a:xfrm>
          <a:prstGeom prst="rect">
            <a:avLst/>
          </a:prstGeom>
        </p:spPr>
      </p:pic>
      <p:pic>
        <p:nvPicPr>
          <p:cNvPr id="37" name="圖片 36" descr="一張含有 文字, 白板 的圖片&#10;&#10;自動產生的描述">
            <a:extLst>
              <a:ext uri="{FF2B5EF4-FFF2-40B4-BE49-F238E27FC236}">
                <a16:creationId xmlns:a16="http://schemas.microsoft.com/office/drawing/2014/main" id="{C148EB2B-14E1-4D66-A570-AD5A30589C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1" y="1285852"/>
            <a:ext cx="8733277" cy="4564776"/>
          </a:xfrm>
          <a:prstGeom prst="rect">
            <a:avLst/>
          </a:prstGeom>
        </p:spPr>
      </p:pic>
      <p:pic>
        <p:nvPicPr>
          <p:cNvPr id="39" name="圖片 38" descr="一張含有 文字, 白板 的圖片&#10;&#10;自動產生的描述">
            <a:extLst>
              <a:ext uri="{FF2B5EF4-FFF2-40B4-BE49-F238E27FC236}">
                <a16:creationId xmlns:a16="http://schemas.microsoft.com/office/drawing/2014/main" id="{9F22216D-1B85-49BD-AD75-AD30F75379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05" y="1285852"/>
            <a:ext cx="8733277" cy="4564776"/>
          </a:xfrm>
          <a:prstGeom prst="rect">
            <a:avLst/>
          </a:prstGeom>
        </p:spPr>
      </p:pic>
      <p:pic>
        <p:nvPicPr>
          <p:cNvPr id="41" name="圖片 40" descr="一張含有 文字, 白板 的圖片&#10;&#10;自動產生的描述">
            <a:extLst>
              <a:ext uri="{FF2B5EF4-FFF2-40B4-BE49-F238E27FC236}">
                <a16:creationId xmlns:a16="http://schemas.microsoft.com/office/drawing/2014/main" id="{6F6C75AF-26CA-44D8-8B16-9ADD10088A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0" y="1396190"/>
            <a:ext cx="8733277" cy="4564776"/>
          </a:xfrm>
          <a:prstGeom prst="rect">
            <a:avLst/>
          </a:prstGeom>
        </p:spPr>
      </p:pic>
      <p:pic>
        <p:nvPicPr>
          <p:cNvPr id="43" name="圖片 42" descr="一張含有 文字 的圖片&#10;&#10;自動產生的描述">
            <a:extLst>
              <a:ext uri="{FF2B5EF4-FFF2-40B4-BE49-F238E27FC236}">
                <a16:creationId xmlns:a16="http://schemas.microsoft.com/office/drawing/2014/main" id="{D406007A-36FE-4634-9241-E92608C2BB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62" y="1333068"/>
            <a:ext cx="8733277" cy="4564776"/>
          </a:xfrm>
          <a:prstGeom prst="rect">
            <a:avLst/>
          </a:prstGeom>
        </p:spPr>
      </p:pic>
      <p:pic>
        <p:nvPicPr>
          <p:cNvPr id="45" name="圖片 44" descr="一張含有 文字 的圖片&#10;&#10;自動產生的描述">
            <a:extLst>
              <a:ext uri="{FF2B5EF4-FFF2-40B4-BE49-F238E27FC236}">
                <a16:creationId xmlns:a16="http://schemas.microsoft.com/office/drawing/2014/main" id="{173B2F3F-6176-46AA-B4B5-3F1835C4E6F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23" y="1380721"/>
            <a:ext cx="8733277" cy="4564776"/>
          </a:xfrm>
          <a:prstGeom prst="rect">
            <a:avLst/>
          </a:prstGeom>
        </p:spPr>
      </p:pic>
      <p:pic>
        <p:nvPicPr>
          <p:cNvPr id="47" name="圖片 46" descr="一張含有 文字 的圖片&#10;&#10;自動產生的描述">
            <a:extLst>
              <a:ext uri="{FF2B5EF4-FFF2-40B4-BE49-F238E27FC236}">
                <a16:creationId xmlns:a16="http://schemas.microsoft.com/office/drawing/2014/main" id="{9E1589AC-FE64-4BD6-AC0C-5A22439731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13" y="1303517"/>
            <a:ext cx="8733277" cy="4564776"/>
          </a:xfrm>
          <a:prstGeom prst="rect">
            <a:avLst/>
          </a:prstGeom>
        </p:spPr>
      </p:pic>
      <p:pic>
        <p:nvPicPr>
          <p:cNvPr id="49" name="圖片 48" descr="一張含有 文字 的圖片&#10;&#10;自動產生的描述">
            <a:extLst>
              <a:ext uri="{FF2B5EF4-FFF2-40B4-BE49-F238E27FC236}">
                <a16:creationId xmlns:a16="http://schemas.microsoft.com/office/drawing/2014/main" id="{F1C886E0-582E-4DAB-8604-79A5836A713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13" y="1285852"/>
            <a:ext cx="8733277" cy="4564776"/>
          </a:xfrm>
          <a:prstGeom prst="rect">
            <a:avLst/>
          </a:prstGeom>
        </p:spPr>
      </p:pic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E2E4C3F5-D85E-4C0B-BE8E-5AC6CEBF68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35" y="1225265"/>
            <a:ext cx="8733277" cy="4846740"/>
          </a:xfrm>
          <a:prstGeom prst="rect">
            <a:avLst/>
          </a:prstGeom>
        </p:spPr>
      </p:pic>
      <p:pic>
        <p:nvPicPr>
          <p:cNvPr id="53" name="圖片 52" descr="一張含有 文字 的圖片&#10;&#10;自動產生的描述">
            <a:extLst>
              <a:ext uri="{FF2B5EF4-FFF2-40B4-BE49-F238E27FC236}">
                <a16:creationId xmlns:a16="http://schemas.microsoft.com/office/drawing/2014/main" id="{8A6935A1-2D6B-4192-9A3C-1CE721F4786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0" y="1284082"/>
            <a:ext cx="8892271" cy="4647880"/>
          </a:xfrm>
          <a:prstGeom prst="rect">
            <a:avLst/>
          </a:prstGeom>
        </p:spPr>
      </p:pic>
      <p:pic>
        <p:nvPicPr>
          <p:cNvPr id="55" name="圖片 54" descr="一張含有 文字 的圖片&#10;&#10;自動產生的描述">
            <a:extLst>
              <a:ext uri="{FF2B5EF4-FFF2-40B4-BE49-F238E27FC236}">
                <a16:creationId xmlns:a16="http://schemas.microsoft.com/office/drawing/2014/main" id="{0D7DD888-F762-41B4-9D2B-99B72B8C8C6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73" y="1253009"/>
            <a:ext cx="8733277" cy="4564776"/>
          </a:xfrm>
          <a:prstGeom prst="rect">
            <a:avLst/>
          </a:prstGeom>
        </p:spPr>
      </p:pic>
      <p:pic>
        <p:nvPicPr>
          <p:cNvPr id="57" name="圖片 56" descr="一張含有 文字 的圖片&#10;&#10;自動產生的描述">
            <a:extLst>
              <a:ext uri="{FF2B5EF4-FFF2-40B4-BE49-F238E27FC236}">
                <a16:creationId xmlns:a16="http://schemas.microsoft.com/office/drawing/2014/main" id="{49A47F93-033E-4599-A2E0-18A1C85D2D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69" y="1259456"/>
            <a:ext cx="8733277" cy="4564776"/>
          </a:xfrm>
          <a:prstGeom prst="rect">
            <a:avLst/>
          </a:prstGeom>
        </p:spPr>
      </p:pic>
      <p:pic>
        <p:nvPicPr>
          <p:cNvPr id="59" name="圖片 58" descr="一張含有 文字 的圖片&#10;&#10;自動產生的描述">
            <a:extLst>
              <a:ext uri="{FF2B5EF4-FFF2-40B4-BE49-F238E27FC236}">
                <a16:creationId xmlns:a16="http://schemas.microsoft.com/office/drawing/2014/main" id="{4B62A7C8-9860-4635-8A62-EF0F201455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34" y="1201937"/>
            <a:ext cx="8733277" cy="456477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0BE4F7D-637C-4F42-B67E-71A25F594D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81" y="1226998"/>
            <a:ext cx="8744183" cy="4872341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B9651AC7-DDFB-4252-BD94-C66AF9C75C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93" y="1201126"/>
            <a:ext cx="8503935" cy="4738472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9563229F-AD6A-48F4-B8DB-7D1E7BE5CDB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28" y="1173292"/>
            <a:ext cx="8192210" cy="4564776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EBE3C231-EFA4-4A75-A8DC-5B3F673F04E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66" y="1146611"/>
            <a:ext cx="8493323" cy="473255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D0841DE1-8A51-4E94-9A4C-AA8B679589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5" y="1146612"/>
            <a:ext cx="8192210" cy="45647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C56E04-18EB-4C4B-B005-66A665DD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43" y="300745"/>
            <a:ext cx="10515600" cy="1325563"/>
          </a:xfrm>
        </p:spPr>
        <p:txBody>
          <a:bodyPr/>
          <a:lstStyle/>
          <a:p>
            <a:r>
              <a:rPr lang="zh-TW" altLang="en-US" dirty="0"/>
              <a:t>運行流程說明</a:t>
            </a:r>
          </a:p>
        </p:txBody>
      </p:sp>
    </p:spTree>
    <p:extLst>
      <p:ext uri="{BB962C8B-B14F-4D97-AF65-F5344CB8AC3E}">
        <p14:creationId xmlns:p14="http://schemas.microsoft.com/office/powerpoint/2010/main" val="149939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E77BC-ED69-457C-A98D-92AD2236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DHL</a:t>
            </a:r>
            <a:r>
              <a:rPr lang="zh-TW" altLang="en-US" dirty="0"/>
              <a:t> 使用 </a:t>
            </a:r>
            <a:r>
              <a:rPr lang="en-US" altLang="zh-TW" dirty="0"/>
              <a:t>docker</a:t>
            </a:r>
            <a:r>
              <a:rPr lang="zh-TW" altLang="en-US" dirty="0"/>
              <a:t> 的使用案例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7C48A9-0639-451B-95FD-4E39E5586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hlinkClick r:id="rId3"/>
              </a:rPr>
              <a:t>https://youtu.be/LEs88XqLwZw?t=340</a:t>
            </a:r>
            <a:r>
              <a:rPr lang="en-US" altLang="zh-TW" sz="2400" dirty="0"/>
              <a:t>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                                                               </a:t>
            </a:r>
            <a:r>
              <a:rPr lang="zh-TW" altLang="en-US" dirty="0"/>
              <a:t>            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695E3D-C6DA-4007-90F9-FD9FC154E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7" y="2405065"/>
            <a:ext cx="7884857" cy="44529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92FED2-84DA-44A0-BCE5-9E760C249099}"/>
              </a:ext>
            </a:extLst>
          </p:cNvPr>
          <p:cNvSpPr txBox="1"/>
          <p:nvPr/>
        </p:nvSpPr>
        <p:spPr>
          <a:xfrm>
            <a:off x="7169140" y="2063578"/>
            <a:ext cx="45944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為甚麼要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Docker?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容器有幾個好處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輕鬆更改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運行錯雜的應用程序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自動化所有事情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不變的應用                                   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部署你的測試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開發者的喜愛</a:t>
            </a:r>
          </a:p>
        </p:txBody>
      </p:sp>
    </p:spTree>
    <p:extLst>
      <p:ext uri="{BB962C8B-B14F-4D97-AF65-F5344CB8AC3E}">
        <p14:creationId xmlns:p14="http://schemas.microsoft.com/office/powerpoint/2010/main" val="425162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1E23F2-6CBF-4048-BDF4-B088D55F9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95" y="997107"/>
            <a:ext cx="8728829" cy="486378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49AE4A-6E48-4AF1-94A5-B8A733D56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7" y="997107"/>
            <a:ext cx="8930864" cy="49763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A225D70-911E-483C-B9BB-C350AD56E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95" y="997107"/>
            <a:ext cx="8728831" cy="48637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C74037-3F1C-4F8D-9B5C-91ECD9DBAF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9" b="69502"/>
          <a:stretch/>
        </p:blipFill>
        <p:spPr>
          <a:xfrm>
            <a:off x="1624317" y="997106"/>
            <a:ext cx="8513966" cy="48637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B130AAC-43EF-43CE-8C14-E5E51E76C2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1" b="70268"/>
          <a:stretch/>
        </p:blipFill>
        <p:spPr>
          <a:xfrm>
            <a:off x="1666496" y="997104"/>
            <a:ext cx="8307225" cy="460186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B63D753-CAF4-4D38-8BC8-F829F897A3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75" b="70575"/>
          <a:stretch/>
        </p:blipFill>
        <p:spPr>
          <a:xfrm>
            <a:off x="1784596" y="997102"/>
            <a:ext cx="8021556" cy="441040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28A8A0C-F8A5-4461-81A9-D5BC273117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31" b="70881"/>
          <a:stretch/>
        </p:blipFill>
        <p:spPr>
          <a:xfrm>
            <a:off x="1906459" y="997099"/>
            <a:ext cx="8019432" cy="42896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F50F4C2-6C3D-4B68-A566-D4D05207DC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83" b="70268"/>
          <a:stretch/>
        </p:blipFill>
        <p:spPr>
          <a:xfrm>
            <a:off x="2136287" y="1081179"/>
            <a:ext cx="7743494" cy="42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337C8D-028C-49B0-9AB9-C9EE35DF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Webhook</a:t>
            </a:r>
            <a:r>
              <a:rPr lang="zh-TW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8C2D94-9ED4-47E5-98EE-A870BFF17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https://www.youtube.com/watch?v=Ls8H9BuyHwA&amp;t=564s&amp;ab_channel=FreeCoder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https://github.com/sunwu51/notebook/tree/master/19.07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305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F30323-8F3D-48E0-A98D-3FB66F2C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F053A80-7A0F-490A-9C0F-33E81DFB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Play With Docker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76E32A-9B58-4649-8D97-BC0B67AE7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" t="11852" r="16875" b="7593"/>
          <a:stretch/>
        </p:blipFill>
        <p:spPr>
          <a:xfrm>
            <a:off x="4000500" y="2162673"/>
            <a:ext cx="7874000" cy="433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2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B04B1-0D6C-4826-9CFC-94E227EE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53" y="4918336"/>
            <a:ext cx="11322994" cy="1648838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run -d -p 80:80 --name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mynginx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4A22BA4A-9DA8-495B-9E26-D88300350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1197581"/>
            <a:ext cx="13679532" cy="390843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5147015-B65B-40D4-A07C-147FDA39A2B6}"/>
              </a:ext>
            </a:extLst>
          </p:cNvPr>
          <p:cNvSpPr txBox="1">
            <a:spLocks/>
          </p:cNvSpPr>
          <p:nvPr/>
        </p:nvSpPr>
        <p:spPr>
          <a:xfrm>
            <a:off x="687055" y="264327"/>
            <a:ext cx="3950933" cy="933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啟動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nginx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253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09342821-31DB-4683-BE57-D3044D77C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03" y="365125"/>
            <a:ext cx="8269957" cy="289682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8FBB637-605D-4D67-BCE1-A683119DC8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3" t="-894"/>
          <a:stretch/>
        </p:blipFill>
        <p:spPr>
          <a:xfrm>
            <a:off x="562583" y="4967654"/>
            <a:ext cx="7559370" cy="904672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92532288-C62E-456B-A518-BC437AFBC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15" y="3453319"/>
            <a:ext cx="11321374" cy="1322962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exec -it (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輸入剛剛的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NAMES) bash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645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5D81A6A0-D7E4-46F6-AD52-0FD445282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6" y="202355"/>
            <a:ext cx="8279506" cy="3931899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ACEFE45E-60FE-42AC-91C0-27DE136B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96" y="4348262"/>
            <a:ext cx="11321374" cy="1702341"/>
          </a:xfrm>
        </p:spPr>
        <p:txBody>
          <a:bodyPr>
            <a:normAutofit/>
          </a:bodyPr>
          <a:lstStyle/>
          <a:p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cat /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etc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/hosts   //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紀錄最下面出現的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位址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/#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exit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633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66A82-34E4-4F1E-AC9E-85FD411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6F20804-289C-4845-AA6E-CB43C92D2514}"/>
              </a:ext>
            </a:extLst>
          </p:cNvPr>
          <p:cNvSpPr txBox="1">
            <a:spLocks/>
          </p:cNvSpPr>
          <p:nvPr/>
        </p:nvSpPr>
        <p:spPr>
          <a:xfrm>
            <a:off x="435313" y="3888736"/>
            <a:ext cx="11321374" cy="1490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run 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dit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alpine</a:t>
            </a:r>
          </a:p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$ docker exec -it (alpine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印出的最後一行字串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sh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一張含有 文字, 螢幕擷取畫面, 螢幕 的圖片&#10;&#10;自動產生的描述">
            <a:extLst>
              <a:ext uri="{FF2B5EF4-FFF2-40B4-BE49-F238E27FC236}">
                <a16:creationId xmlns:a16="http://schemas.microsoft.com/office/drawing/2014/main" id="{ABC2EEB8-D416-416D-8B4B-1F8EFCA3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6" y="365125"/>
            <a:ext cx="12121677" cy="33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2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132F8-A80B-448D-A5F0-6BD0BBE6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FC07052D-79AD-41EF-9FAF-5D1C4642D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3" y="147674"/>
            <a:ext cx="12535267" cy="3821212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3F00DBC-FBA5-4215-9687-B395BC1A8C02}"/>
              </a:ext>
            </a:extLst>
          </p:cNvPr>
          <p:cNvSpPr txBox="1">
            <a:spLocks/>
          </p:cNvSpPr>
          <p:nvPr/>
        </p:nvSpPr>
        <p:spPr>
          <a:xfrm>
            <a:off x="435313" y="4186337"/>
            <a:ext cx="11321374" cy="132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/ # 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apk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add curl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0404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3024</Words>
  <Application>Microsoft Office PowerPoint</Application>
  <PresentationFormat>寬螢幕</PresentationFormat>
  <Paragraphs>201</Paragraphs>
  <Slides>30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標楷體</vt:lpstr>
      <vt:lpstr>Arial</vt:lpstr>
      <vt:lpstr>Calibri</vt:lpstr>
      <vt:lpstr>Calibri Light</vt:lpstr>
      <vt:lpstr>Office 佈景主題</vt:lpstr>
      <vt:lpstr> 主題一 Docker webhook</vt:lpstr>
      <vt:lpstr>目錄</vt:lpstr>
      <vt:lpstr>PowerPoint 簡報</vt:lpstr>
      <vt:lpstr>介紹</vt:lpstr>
      <vt:lpstr>$ docker run -d -p 80:80 --name mynginx nginx</vt:lpstr>
      <vt:lpstr>$ docker ps    $ docker exec -it (輸入剛剛的NAMES) bash</vt:lpstr>
      <vt:lpstr> /# cat /etc/hosts   //紀錄最下面出現的ip位址 /# exit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Docker-compose</vt:lpstr>
      <vt:lpstr>偵測php是否成功運行</vt:lpstr>
      <vt:lpstr>資料庫訪問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運行流程說明</vt:lpstr>
      <vt:lpstr>DHL 使用 docker 的使用案例</vt:lpstr>
      <vt:lpstr>Webhook 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系統程式 期末報告主題一</dc:title>
  <dc:creator>莊家俊</dc:creator>
  <cp:lastModifiedBy>d880921@gmail.com</cp:lastModifiedBy>
  <cp:revision>59</cp:revision>
  <dcterms:created xsi:type="dcterms:W3CDTF">2020-12-21T17:32:17Z</dcterms:created>
  <dcterms:modified xsi:type="dcterms:W3CDTF">2021-01-04T16:10:45Z</dcterms:modified>
</cp:coreProperties>
</file>